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 id="2147483702" r:id="rId5"/>
    <p:sldMasterId id="2147483717" r:id="rId6"/>
    <p:sldMasterId id="2147483731" r:id="rId7"/>
    <p:sldMasterId id="2147483745" r:id="rId8"/>
    <p:sldMasterId id="2147483759" r:id="rId9"/>
    <p:sldMasterId id="2147483771" r:id="rId10"/>
    <p:sldMasterId id="2147483783" r:id="rId11"/>
    <p:sldMasterId id="2147483798" r:id="rId12"/>
    <p:sldMasterId id="2147483811" r:id="rId13"/>
    <p:sldMasterId id="2147483838" r:id="rId14"/>
    <p:sldMasterId id="2147483853" r:id="rId15"/>
    <p:sldMasterId id="2147483868" r:id="rId16"/>
    <p:sldMasterId id="2147483883" r:id="rId17"/>
    <p:sldMasterId id="2147483898" r:id="rId18"/>
  </p:sldMasterIdLst>
  <p:notesMasterIdLst>
    <p:notesMasterId r:id="rId79"/>
  </p:notesMasterIdLst>
  <p:sldIdLst>
    <p:sldId id="268" r:id="rId19"/>
    <p:sldId id="269" r:id="rId20"/>
    <p:sldId id="271" r:id="rId21"/>
    <p:sldId id="272" r:id="rId22"/>
    <p:sldId id="273" r:id="rId23"/>
    <p:sldId id="278" r:id="rId24"/>
    <p:sldId id="279" r:id="rId25"/>
    <p:sldId id="280" r:id="rId26"/>
    <p:sldId id="281" r:id="rId27"/>
    <p:sldId id="282" r:id="rId28"/>
    <p:sldId id="348" r:id="rId29"/>
    <p:sldId id="342"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5" r:id="rId45"/>
    <p:sldId id="306" r:id="rId46"/>
    <p:sldId id="310" r:id="rId47"/>
    <p:sldId id="350" r:id="rId48"/>
    <p:sldId id="316" r:id="rId49"/>
    <p:sldId id="317" r:id="rId50"/>
    <p:sldId id="319" r:id="rId51"/>
    <p:sldId id="318" r:id="rId52"/>
    <p:sldId id="320" r:id="rId53"/>
    <p:sldId id="261" r:id="rId54"/>
    <p:sldId id="256" r:id="rId55"/>
    <p:sldId id="257" r:id="rId56"/>
    <p:sldId id="258" r:id="rId57"/>
    <p:sldId id="259" r:id="rId58"/>
    <p:sldId id="260" r:id="rId59"/>
    <p:sldId id="346" r:id="rId60"/>
    <p:sldId id="343" r:id="rId61"/>
    <p:sldId id="344" r:id="rId62"/>
    <p:sldId id="345" r:id="rId63"/>
    <p:sldId id="321" r:id="rId64"/>
    <p:sldId id="340" r:id="rId65"/>
    <p:sldId id="331" r:id="rId66"/>
    <p:sldId id="333" r:id="rId67"/>
    <p:sldId id="334" r:id="rId68"/>
    <p:sldId id="336" r:id="rId69"/>
    <p:sldId id="337" r:id="rId70"/>
    <p:sldId id="338" r:id="rId71"/>
    <p:sldId id="339" r:id="rId72"/>
    <p:sldId id="263" r:id="rId73"/>
    <p:sldId id="264" r:id="rId74"/>
    <p:sldId id="265" r:id="rId75"/>
    <p:sldId id="266" r:id="rId76"/>
    <p:sldId id="267" r:id="rId77"/>
    <p:sldId id="341" r:id="rId78"/>
  </p:sldIdLst>
  <p:sldSz cx="9144000" cy="6858000" type="screen4x3"/>
  <p:notesSz cx="6858000" cy="9144000"/>
  <p:defaultTextStyle>
    <a:defPPr>
      <a:defRPr lang="en-US"/>
    </a:defPPr>
    <a:lvl1pPr marL="0" algn="l" defTabSz="909578" rtl="0" eaLnBrk="1" latinLnBrk="0" hangingPunct="1">
      <a:defRPr sz="1800" kern="1200">
        <a:solidFill>
          <a:schemeClr val="tx1"/>
        </a:solidFill>
        <a:latin typeface="+mn-lt"/>
        <a:ea typeface="+mn-ea"/>
        <a:cs typeface="+mn-cs"/>
      </a:defRPr>
    </a:lvl1pPr>
    <a:lvl2pPr marL="454792" algn="l" defTabSz="909578" rtl="0" eaLnBrk="1" latinLnBrk="0" hangingPunct="1">
      <a:defRPr sz="1800" kern="1200">
        <a:solidFill>
          <a:schemeClr val="tx1"/>
        </a:solidFill>
        <a:latin typeface="+mn-lt"/>
        <a:ea typeface="+mn-ea"/>
        <a:cs typeface="+mn-cs"/>
      </a:defRPr>
    </a:lvl2pPr>
    <a:lvl3pPr marL="909578" algn="l" defTabSz="909578" rtl="0" eaLnBrk="1" latinLnBrk="0" hangingPunct="1">
      <a:defRPr sz="1800" kern="1200">
        <a:solidFill>
          <a:schemeClr val="tx1"/>
        </a:solidFill>
        <a:latin typeface="+mn-lt"/>
        <a:ea typeface="+mn-ea"/>
        <a:cs typeface="+mn-cs"/>
      </a:defRPr>
    </a:lvl3pPr>
    <a:lvl4pPr marL="1364369" algn="l" defTabSz="909578" rtl="0" eaLnBrk="1" latinLnBrk="0" hangingPunct="1">
      <a:defRPr sz="1800" kern="1200">
        <a:solidFill>
          <a:schemeClr val="tx1"/>
        </a:solidFill>
        <a:latin typeface="+mn-lt"/>
        <a:ea typeface="+mn-ea"/>
        <a:cs typeface="+mn-cs"/>
      </a:defRPr>
    </a:lvl4pPr>
    <a:lvl5pPr marL="1819156" algn="l" defTabSz="909578" rtl="0" eaLnBrk="1" latinLnBrk="0" hangingPunct="1">
      <a:defRPr sz="1800" kern="1200">
        <a:solidFill>
          <a:schemeClr val="tx1"/>
        </a:solidFill>
        <a:latin typeface="+mn-lt"/>
        <a:ea typeface="+mn-ea"/>
        <a:cs typeface="+mn-cs"/>
      </a:defRPr>
    </a:lvl5pPr>
    <a:lvl6pPr marL="2273948" algn="l" defTabSz="909578" rtl="0" eaLnBrk="1" latinLnBrk="0" hangingPunct="1">
      <a:defRPr sz="1800" kern="1200">
        <a:solidFill>
          <a:schemeClr val="tx1"/>
        </a:solidFill>
        <a:latin typeface="+mn-lt"/>
        <a:ea typeface="+mn-ea"/>
        <a:cs typeface="+mn-cs"/>
      </a:defRPr>
    </a:lvl6pPr>
    <a:lvl7pPr marL="2728737" algn="l" defTabSz="909578" rtl="0" eaLnBrk="1" latinLnBrk="0" hangingPunct="1">
      <a:defRPr sz="1800" kern="1200">
        <a:solidFill>
          <a:schemeClr val="tx1"/>
        </a:solidFill>
        <a:latin typeface="+mn-lt"/>
        <a:ea typeface="+mn-ea"/>
        <a:cs typeface="+mn-cs"/>
      </a:defRPr>
    </a:lvl7pPr>
    <a:lvl8pPr marL="3183524" algn="l" defTabSz="909578" rtl="0" eaLnBrk="1" latinLnBrk="0" hangingPunct="1">
      <a:defRPr sz="1800" kern="1200">
        <a:solidFill>
          <a:schemeClr val="tx1"/>
        </a:solidFill>
        <a:latin typeface="+mn-lt"/>
        <a:ea typeface="+mn-ea"/>
        <a:cs typeface="+mn-cs"/>
      </a:defRPr>
    </a:lvl8pPr>
    <a:lvl9pPr marL="3638297" algn="l" defTabSz="909578"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othy D. Bowen" initials="T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1" autoAdjust="0"/>
    <p:restoredTop sz="95853" autoAdjust="0"/>
  </p:normalViewPr>
  <p:slideViewPr>
    <p:cSldViewPr>
      <p:cViewPr>
        <p:scale>
          <a:sx n="60" d="100"/>
          <a:sy n="60" d="100"/>
        </p:scale>
        <p:origin x="-1656" y="-115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 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a:ln>
          <a:solidFill>
            <a:srgbClr val="FF0000"/>
          </a:solidFill>
        </a:ln>
      </dgm:spPr>
      <dgm:t>
        <a:bodyPr/>
        <a:lstStyle/>
        <a:p>
          <a:r>
            <a:rPr lang="en-US" sz="1600" b="1" dirty="0" smtClean="0"/>
            <a:t>Acquisitions</a:t>
          </a:r>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tyle>
          <a:lnRef idx="2">
            <a:schemeClr val="accent3"/>
          </a:lnRef>
          <a:fillRef idx="1">
            <a:schemeClr val="lt1"/>
          </a:fillRef>
          <a:effectRef idx="0">
            <a:schemeClr val="accent3"/>
          </a:effectRef>
          <a:fontRef idx="minor">
            <a:schemeClr val="dk1"/>
          </a:fontRef>
        </dgm:style>
      </dgm:prSet>
      <dgm:spPr>
        <a:ln>
          <a:solidFill>
            <a:srgbClr val="FF0000"/>
          </a:solidFill>
        </a:ln>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a:ln>
          <a:solidFill>
            <a:srgbClr val="FF0000"/>
          </a:solidFill>
        </a:ln>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a:ln>
          <a:solidFill>
            <a:srgbClr val="FF0000"/>
          </a:solidFill>
        </a:ln>
      </dgm:spPr>
      <dgm:t>
        <a:bodyPr/>
        <a:lstStyle/>
        <a:p>
          <a:r>
            <a:rPr lang="en-US" sz="1600" dirty="0" smtClean="0"/>
            <a:t>Cancel or Borrow</a:t>
          </a:r>
          <a:endParaRPr lang="en-US" sz="1600" dirty="0"/>
        </a:p>
      </dgm:t>
    </dgm:pt>
    <dgm:pt modelId="{BCB44ACE-956E-48C6-9EB7-0105EEC1D2B7}" type="parTrans" cxnId="{9AD7FF1C-A38C-4D93-B864-59CDD5361499}">
      <dgm:prSet/>
      <dgm:spPr>
        <a:ln>
          <a:solidFill>
            <a:srgbClr val="FF0000"/>
          </a:solidFill>
        </a:ln>
      </dgm:spPr>
      <dgm:t>
        <a:bodyPr/>
        <a:lstStyle/>
        <a:p>
          <a:endParaRPr lang="en-US" sz="1600"/>
        </a:p>
      </dgm:t>
    </dgm:pt>
    <dgm:pt modelId="{E56F548B-5B11-4A4A-8044-0907B4313A46}" type="sibTrans" cxnId="{9AD7FF1C-A38C-4D93-B864-59CDD5361499}">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t>
        <a:bodyPr/>
        <a:lstStyle/>
        <a:p>
          <a:endParaRPr lang="en-US"/>
        </a:p>
      </dgm:t>
    </dgm:pt>
    <dgm:pt modelId="{D973A2E3-1D27-4DC4-A47A-389FE99CD902}" type="pres">
      <dgm:prSet presAssocID="{7FA2D91A-097B-4DA2-964C-AB8E88B88633}" presName="composite" presStyleCnt="0"/>
      <dgm:spPr/>
      <dgm:t>
        <a:bodyPr/>
        <a:lstStyle/>
        <a:p>
          <a:endParaRPr lang="en-US"/>
        </a:p>
      </dgm:t>
    </dgm:pt>
    <dgm:pt modelId="{7220B3B1-F9F5-4B20-8545-952A74DA7491}" type="pres">
      <dgm:prSet presAssocID="{7FA2D91A-097B-4DA2-964C-AB8E88B88633}" presName="background" presStyleLbl="node0" presStyleIdx="0" presStyleCnt="1"/>
      <dgm:spPr>
        <a:noFill/>
      </dgm:spPr>
      <dgm:t>
        <a:bodyPr/>
        <a:lstStyle/>
        <a:p>
          <a:endParaRPr lang="en-US"/>
        </a:p>
      </dgm:t>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t>
        <a:bodyPr/>
        <a:lstStyle/>
        <a:p>
          <a:endParaRPr lang="en-US"/>
        </a:p>
      </dgm:t>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t>
        <a:bodyPr/>
        <a:lstStyle/>
        <a:p>
          <a:endParaRPr lang="en-US"/>
        </a:p>
      </dgm:t>
    </dgm:pt>
    <dgm:pt modelId="{609DF40A-0AB3-41B6-B057-EDB7675DF339}" type="pres">
      <dgm:prSet presAssocID="{5621F9B2-F20A-4684-89AD-FF704EC8AA93}" presName="composite2" presStyleCnt="0"/>
      <dgm:spPr/>
      <dgm:t>
        <a:bodyPr/>
        <a:lstStyle/>
        <a:p>
          <a:endParaRPr lang="en-US"/>
        </a:p>
      </dgm:t>
    </dgm:pt>
    <dgm:pt modelId="{0259D3C4-BFC7-4F40-9E30-7B95E2E79104}" type="pres">
      <dgm:prSet presAssocID="{5621F9B2-F20A-4684-89AD-FF704EC8AA93}" presName="background2" presStyleLbl="node2" presStyleIdx="0" presStyleCnt="2"/>
      <dgm:spPr>
        <a:noFill/>
      </dgm:spPr>
      <dgm:t>
        <a:bodyPr/>
        <a:lstStyle/>
        <a:p>
          <a:endParaRPr lang="en-US"/>
        </a:p>
      </dgm:t>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t>
        <a:bodyPr/>
        <a:lstStyle/>
        <a:p>
          <a:endParaRPr lang="en-US"/>
        </a:p>
      </dgm:t>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t>
        <a:bodyPr/>
        <a:lstStyle/>
        <a:p>
          <a:endParaRPr lang="en-US"/>
        </a:p>
      </dgm:t>
    </dgm:pt>
    <dgm:pt modelId="{0E6412C6-500C-4DA1-86EA-ED172544BE3A}" type="pres">
      <dgm:prSet presAssocID="{FCD0CFE9-AB88-4AED-A766-6C0B2230953A}" presName="composite3" presStyleCnt="0"/>
      <dgm:spPr/>
      <dgm:t>
        <a:bodyPr/>
        <a:lstStyle/>
        <a:p>
          <a:endParaRPr lang="en-US"/>
        </a:p>
      </dgm:t>
    </dgm:pt>
    <dgm:pt modelId="{DFE793FA-5B69-41E2-96EA-81FA28E4A772}" type="pres">
      <dgm:prSet presAssocID="{FCD0CFE9-AB88-4AED-A766-6C0B2230953A}" presName="background3" presStyleLbl="node3" presStyleIdx="0" presStyleCnt="4"/>
      <dgm:spPr>
        <a:noFill/>
      </dgm:spPr>
      <dgm:t>
        <a:bodyPr/>
        <a:lstStyle/>
        <a:p>
          <a:endParaRPr lang="en-US"/>
        </a:p>
      </dgm:t>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t>
        <a:bodyPr/>
        <a:lstStyle/>
        <a:p>
          <a:endParaRPr lang="en-US"/>
        </a:p>
      </dgm:t>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t>
        <a:bodyPr/>
        <a:lstStyle/>
        <a:p>
          <a:endParaRPr lang="en-US"/>
        </a:p>
      </dgm:t>
    </dgm:pt>
    <dgm:pt modelId="{55AA79C4-A3A4-4FA6-8B75-892C361D96D3}" type="pres">
      <dgm:prSet presAssocID="{F4B9D831-7AA2-4E3F-AC6F-415DCEBDE9F6}" presName="composite3" presStyleCnt="0"/>
      <dgm:spPr/>
      <dgm:t>
        <a:bodyPr/>
        <a:lstStyle/>
        <a:p>
          <a:endParaRPr lang="en-US"/>
        </a:p>
      </dgm:t>
    </dgm:pt>
    <dgm:pt modelId="{712CC6D6-5904-4FDC-9F92-2655922E6952}" type="pres">
      <dgm:prSet presAssocID="{F4B9D831-7AA2-4E3F-AC6F-415DCEBDE9F6}" presName="background3" presStyleLbl="node3" presStyleIdx="1" presStyleCnt="4"/>
      <dgm:spPr>
        <a:noFill/>
      </dgm:spPr>
      <dgm:t>
        <a:bodyPr/>
        <a:lstStyle/>
        <a:p>
          <a:endParaRPr lang="en-US"/>
        </a:p>
      </dgm:t>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t>
        <a:bodyPr/>
        <a:lstStyle/>
        <a:p>
          <a:endParaRPr lang="en-US"/>
        </a:p>
      </dgm:t>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t>
        <a:bodyPr/>
        <a:lstStyle/>
        <a:p>
          <a:endParaRPr lang="en-US"/>
        </a:p>
      </dgm:t>
    </dgm:pt>
    <dgm:pt modelId="{A774B173-A0F4-4376-A0E1-FA3A6E868842}" type="pres">
      <dgm:prSet presAssocID="{2FCB518C-D2A7-4810-9020-080D78324CF3}" presName="composite2" presStyleCnt="0"/>
      <dgm:spPr/>
      <dgm:t>
        <a:bodyPr/>
        <a:lstStyle/>
        <a:p>
          <a:endParaRPr lang="en-US"/>
        </a:p>
      </dgm:t>
    </dgm:pt>
    <dgm:pt modelId="{3539F708-7DD8-4C57-B13E-851DE284F2AE}" type="pres">
      <dgm:prSet presAssocID="{2FCB518C-D2A7-4810-9020-080D78324CF3}" presName="background2" presStyleLbl="node2" presStyleIdx="1" presStyleCnt="2"/>
      <dgm:spPr>
        <a:noFill/>
      </dgm:spPr>
      <dgm:t>
        <a:bodyPr/>
        <a:lstStyle/>
        <a:p>
          <a:endParaRPr lang="en-US"/>
        </a:p>
      </dgm:t>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t>
        <a:bodyPr/>
        <a:lstStyle/>
        <a:p>
          <a:endParaRPr lang="en-US"/>
        </a:p>
      </dgm:t>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t>
        <a:bodyPr/>
        <a:lstStyle/>
        <a:p>
          <a:endParaRPr lang="en-US"/>
        </a:p>
      </dgm:t>
    </dgm:pt>
    <dgm:pt modelId="{1B69BE30-FD84-4840-AF2E-7E1035B9DE65}" type="pres">
      <dgm:prSet presAssocID="{0AD6CF64-84F2-41E0-A42B-BFF097D1DB4A}" presName="composite3" presStyleCnt="0"/>
      <dgm:spPr/>
      <dgm:t>
        <a:bodyPr/>
        <a:lstStyle/>
        <a:p>
          <a:endParaRPr lang="en-US"/>
        </a:p>
      </dgm:t>
    </dgm:pt>
    <dgm:pt modelId="{B8185FF3-0940-464B-94B7-77EB19E65326}" type="pres">
      <dgm:prSet presAssocID="{0AD6CF64-84F2-41E0-A42B-BFF097D1DB4A}" presName="background3" presStyleLbl="node3" presStyleIdx="2" presStyleCnt="4"/>
      <dgm:spPr>
        <a:noFill/>
      </dgm:spPr>
      <dgm:t>
        <a:bodyPr/>
        <a:lstStyle/>
        <a:p>
          <a:endParaRPr lang="en-US"/>
        </a:p>
      </dgm:t>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t>
        <a:bodyPr/>
        <a:lstStyle/>
        <a:p>
          <a:endParaRPr lang="en-US"/>
        </a:p>
      </dgm:t>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t>
        <a:bodyPr/>
        <a:lstStyle/>
        <a:p>
          <a:endParaRPr lang="en-US"/>
        </a:p>
      </dgm:t>
    </dgm:pt>
    <dgm:pt modelId="{7A5A351A-130E-4784-AC3C-FFCD7D1DD211}" type="pres">
      <dgm:prSet presAssocID="{B4D0E575-0108-49AC-9C93-F3665D0D7C03}" presName="composite3" presStyleCnt="0"/>
      <dgm:spPr/>
      <dgm:t>
        <a:bodyPr/>
        <a:lstStyle/>
        <a:p>
          <a:endParaRPr lang="en-US"/>
        </a:p>
      </dgm:t>
    </dgm:pt>
    <dgm:pt modelId="{E88808A3-D9E0-4A32-BDED-7FA4CFBDEDBB}" type="pres">
      <dgm:prSet presAssocID="{B4D0E575-0108-49AC-9C93-F3665D0D7C03}" presName="background3" presStyleLbl="node3" presStyleIdx="3" presStyleCnt="4"/>
      <dgm:spPr>
        <a:noFill/>
      </dgm:spPr>
      <dgm:t>
        <a:bodyPr/>
        <a:lstStyle/>
        <a:p>
          <a:endParaRPr lang="en-US"/>
        </a:p>
      </dgm:t>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t>
        <a:bodyPr/>
        <a:lstStyle/>
        <a:p>
          <a:endParaRPr lang="en-US"/>
        </a:p>
      </dgm:t>
    </dgm:pt>
  </dgm:ptLst>
  <dgm:cxnLst>
    <dgm:cxn modelId="{B6FA9EE2-1508-4C01-A207-13E1B9DC458C}" type="presOf" srcId="{7FB3E9DE-50A4-4186-B369-017E6DDC716F}" destId="{0880257A-38E5-416B-A879-EFFB01ED6C1D}" srcOrd="0" destOrd="0" presId="urn:microsoft.com/office/officeart/2005/8/layout/hierarchy1"/>
    <dgm:cxn modelId="{F00AA651-3986-460C-8D82-E642E7E28A1A}" type="presOf" srcId="{39EE3D3F-68DF-4370-9391-A3255C401376}" destId="{6D52980E-AF3D-4A1B-ADFA-2731E4CD6746}" srcOrd="0" destOrd="0" presId="urn:microsoft.com/office/officeart/2005/8/layout/hierarchy1"/>
    <dgm:cxn modelId="{EDA379FB-A96B-4574-AB1C-038282164B7A}" type="presOf" srcId="{7FA2D91A-097B-4DA2-964C-AB8E88B88633}" destId="{1594B0CC-578B-4A84-BDBE-197A8722F25A}" srcOrd="0" destOrd="0" presId="urn:microsoft.com/office/officeart/2005/8/layout/hierarchy1"/>
    <dgm:cxn modelId="{6E4037E9-A098-4D3C-A217-C93B56872301}" type="presOf" srcId="{BCB44ACE-956E-48C6-9EB7-0105EEC1D2B7}" destId="{490F5990-103B-4D14-B029-3DAAB9670538}" srcOrd="0" destOrd="0" presId="urn:microsoft.com/office/officeart/2005/8/layout/hierarchy1"/>
    <dgm:cxn modelId="{BAB973A4-1B69-4CC2-99DD-3246E2502D12}" type="presOf" srcId="{EDC9D4D2-3BFA-4D20-A7EE-50BFAC792C5D}" destId="{D858D7AE-6705-4F80-B5AB-C22EEB2DD09C}" srcOrd="0" destOrd="0" presId="urn:microsoft.com/office/officeart/2005/8/layout/hierarchy1"/>
    <dgm:cxn modelId="{9B918B7F-F17B-46DB-BDC2-CE6A63DC346C}" type="presOf" srcId="{DC750404-6449-4A2B-928D-7E8C3C967747}" destId="{45DA7FEE-00BD-48ED-A9C0-3EA4CE7B71FE}"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C70DC941-C576-44AF-A7D1-536C7D83D883}" srcId="{2FCB518C-D2A7-4810-9020-080D78324CF3}" destId="{0AD6CF64-84F2-41E0-A42B-BFF097D1DB4A}" srcOrd="0" destOrd="0" parTransId="{EDC9D4D2-3BFA-4D20-A7EE-50BFAC792C5D}" sibTransId="{46F685AF-137B-4F6B-BAED-6787343118B3}"/>
    <dgm:cxn modelId="{9534AF50-8B93-4288-8AB8-E904EB7EFD56}" srcId="{5621F9B2-F20A-4684-89AD-FF704EC8AA93}" destId="{FCD0CFE9-AB88-4AED-A766-6C0B2230953A}" srcOrd="0" destOrd="0" parTransId="{B358A8D7-853F-44AB-8FF3-8C50ED688CD9}" sibTransId="{34F5484F-D89D-4F1D-B71E-ED0955896AC3}"/>
    <dgm:cxn modelId="{31B4B7C9-8590-44C8-A583-5D8977E19D48}" type="presOf" srcId="{B4D0E575-0108-49AC-9C93-F3665D0D7C03}" destId="{F7560C48-E470-4D85-98D2-5F0C1185F2CD}" srcOrd="0" destOrd="0" presId="urn:microsoft.com/office/officeart/2005/8/layout/hierarchy1"/>
    <dgm:cxn modelId="{1A709885-C23D-44F2-B5C2-05C5FF60F28F}" type="presOf" srcId="{5621F9B2-F20A-4684-89AD-FF704EC8AA93}" destId="{CC8227B0-C0A9-463A-A610-53AB87282B12}" srcOrd="0" destOrd="0" presId="urn:microsoft.com/office/officeart/2005/8/layout/hierarchy1"/>
    <dgm:cxn modelId="{757D2B39-ADDE-4C66-9BC3-3F6796184A04}" type="presOf" srcId="{FD56D21F-F9C3-4D87-BB3B-E8460C2AC3BC}" destId="{4E0A3183-B02F-484C-A981-B6DF1B5A658C}" srcOrd="0" destOrd="0" presId="urn:microsoft.com/office/officeart/2005/8/layout/hierarchy1"/>
    <dgm:cxn modelId="{CE378628-E826-4FC2-A28E-6BBE354DCCA5}" type="presOf" srcId="{B358A8D7-853F-44AB-8FF3-8C50ED688CD9}" destId="{70DFD7CD-2FD9-40AF-9CC7-CCB5E2599FB5}" srcOrd="0" destOrd="0" presId="urn:microsoft.com/office/officeart/2005/8/layout/hierarchy1"/>
    <dgm:cxn modelId="{99D7CED6-022A-458C-9EB9-22516B665F26}" srcId="{7FA2D91A-097B-4DA2-964C-AB8E88B88633}" destId="{2FCB518C-D2A7-4810-9020-080D78324CF3}" srcOrd="1" destOrd="0" parTransId="{39EE3D3F-68DF-4370-9391-A3255C401376}" sibTransId="{A749D909-B106-454D-993D-E109608D93BA}"/>
    <dgm:cxn modelId="{3A03B1D5-02DD-418A-BCC9-35881F23989E}" type="presOf" srcId="{0AD6CF64-84F2-41E0-A42B-BFF097D1DB4A}" destId="{6DFE3A6A-621F-46D7-8B83-7044018FA870}" srcOrd="0" destOrd="0" presId="urn:microsoft.com/office/officeart/2005/8/layout/hierarchy1"/>
    <dgm:cxn modelId="{3A2BE6FD-300D-4270-9B72-8B55DFD1571E}" type="presOf" srcId="{F4B9D831-7AA2-4E3F-AC6F-415DCEBDE9F6}" destId="{F45D4CF8-9103-4CDC-89C5-BFB9A7461F72}" srcOrd="0" destOrd="0" presId="urn:microsoft.com/office/officeart/2005/8/layout/hierarchy1"/>
    <dgm:cxn modelId="{C3E4C37E-905E-4ECF-BB41-FD17C2F81069}" type="presOf" srcId="{FCD0CFE9-AB88-4AED-A766-6C0B2230953A}" destId="{EBFBA845-9D40-4D51-A048-0B3BEEC8B61B}" srcOrd="0" destOrd="0" presId="urn:microsoft.com/office/officeart/2005/8/layout/hierarchy1"/>
    <dgm:cxn modelId="{5F733BED-86F9-461D-80F8-8F24BAE22A45}" srcId="{5621F9B2-F20A-4684-89AD-FF704EC8AA93}" destId="{F4B9D831-7AA2-4E3F-AC6F-415DCEBDE9F6}" srcOrd="1" destOrd="0" parTransId="{DC750404-6449-4A2B-928D-7E8C3C967747}" sibTransId="{C886B28A-1DA2-40C3-B0EF-298A396CE318}"/>
    <dgm:cxn modelId="{9AD7FF1C-A38C-4D93-B864-59CDD5361499}" srcId="{2FCB518C-D2A7-4810-9020-080D78324CF3}" destId="{B4D0E575-0108-49AC-9C93-F3665D0D7C03}" srcOrd="1" destOrd="0" parTransId="{BCB44ACE-956E-48C6-9EB7-0105EEC1D2B7}" sibTransId="{E56F548B-5B11-4A4A-8044-0907B4313A46}"/>
    <dgm:cxn modelId="{192E9E09-BFBE-4244-A15F-103573CFF90A}" type="presOf" srcId="{2FCB518C-D2A7-4810-9020-080D78324CF3}" destId="{C36D90B9-926A-416B-944A-FF71B511C22D}"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AD2719A0-5885-435B-A692-8A84E9FE74A7}" type="presParOf" srcId="{0880257A-38E5-416B-A879-EFFB01ED6C1D}" destId="{458526E1-3A24-4F91-A317-BB6BA85C2C97}" srcOrd="0" destOrd="0" presId="urn:microsoft.com/office/officeart/2005/8/layout/hierarchy1"/>
    <dgm:cxn modelId="{AB621291-9467-4B78-9408-25987E4D1F3E}" type="presParOf" srcId="{458526E1-3A24-4F91-A317-BB6BA85C2C97}" destId="{D973A2E3-1D27-4DC4-A47A-389FE99CD902}" srcOrd="0" destOrd="0" presId="urn:microsoft.com/office/officeart/2005/8/layout/hierarchy1"/>
    <dgm:cxn modelId="{8C10C172-FF46-44FD-9AD9-0537C03FA92A}" type="presParOf" srcId="{D973A2E3-1D27-4DC4-A47A-389FE99CD902}" destId="{7220B3B1-F9F5-4B20-8545-952A74DA7491}" srcOrd="0" destOrd="0" presId="urn:microsoft.com/office/officeart/2005/8/layout/hierarchy1"/>
    <dgm:cxn modelId="{FC36C036-2661-43DB-BC99-746C6C6B0AFB}" type="presParOf" srcId="{D973A2E3-1D27-4DC4-A47A-389FE99CD902}" destId="{1594B0CC-578B-4A84-BDBE-197A8722F25A}" srcOrd="1" destOrd="0" presId="urn:microsoft.com/office/officeart/2005/8/layout/hierarchy1"/>
    <dgm:cxn modelId="{57560470-7F6B-4F52-82BD-9D379D7812A9}" type="presParOf" srcId="{458526E1-3A24-4F91-A317-BB6BA85C2C97}" destId="{60151952-EFF1-4944-A1A7-B25909984F89}" srcOrd="1" destOrd="0" presId="urn:microsoft.com/office/officeart/2005/8/layout/hierarchy1"/>
    <dgm:cxn modelId="{636979C9-17AA-4158-8C69-1AA886136AF4}" type="presParOf" srcId="{60151952-EFF1-4944-A1A7-B25909984F89}" destId="{4E0A3183-B02F-484C-A981-B6DF1B5A658C}" srcOrd="0" destOrd="0" presId="urn:microsoft.com/office/officeart/2005/8/layout/hierarchy1"/>
    <dgm:cxn modelId="{2CED0FFB-700D-4473-BCFC-ADF79319F8EB}" type="presParOf" srcId="{60151952-EFF1-4944-A1A7-B25909984F89}" destId="{C09BBB1F-D5C7-4B5A-90D7-216E3AC1056C}" srcOrd="1" destOrd="0" presId="urn:microsoft.com/office/officeart/2005/8/layout/hierarchy1"/>
    <dgm:cxn modelId="{8DF61981-65CF-4491-86C7-8403F2A71519}" type="presParOf" srcId="{C09BBB1F-D5C7-4B5A-90D7-216E3AC1056C}" destId="{609DF40A-0AB3-41B6-B057-EDB7675DF339}" srcOrd="0" destOrd="0" presId="urn:microsoft.com/office/officeart/2005/8/layout/hierarchy1"/>
    <dgm:cxn modelId="{250D379A-A3B2-4BE2-A872-4BA9347E8664}" type="presParOf" srcId="{609DF40A-0AB3-41B6-B057-EDB7675DF339}" destId="{0259D3C4-BFC7-4F40-9E30-7B95E2E79104}" srcOrd="0" destOrd="0" presId="urn:microsoft.com/office/officeart/2005/8/layout/hierarchy1"/>
    <dgm:cxn modelId="{B0782B46-60A7-4548-AF9A-3761FAC5EBC4}" type="presParOf" srcId="{609DF40A-0AB3-41B6-B057-EDB7675DF339}" destId="{CC8227B0-C0A9-463A-A610-53AB87282B12}" srcOrd="1" destOrd="0" presId="urn:microsoft.com/office/officeart/2005/8/layout/hierarchy1"/>
    <dgm:cxn modelId="{EDA4F456-0B6F-4970-8DC8-57774D21EBC6}" type="presParOf" srcId="{C09BBB1F-D5C7-4B5A-90D7-216E3AC1056C}" destId="{2263BA85-DE91-4BF1-A7F0-2A64C8A658B8}" srcOrd="1" destOrd="0" presId="urn:microsoft.com/office/officeart/2005/8/layout/hierarchy1"/>
    <dgm:cxn modelId="{6BAC9A22-E965-4994-850B-9662973D2CEF}" type="presParOf" srcId="{2263BA85-DE91-4BF1-A7F0-2A64C8A658B8}" destId="{70DFD7CD-2FD9-40AF-9CC7-CCB5E2599FB5}" srcOrd="0" destOrd="0" presId="urn:microsoft.com/office/officeart/2005/8/layout/hierarchy1"/>
    <dgm:cxn modelId="{4976430A-0BD2-4C69-B82E-A2B9A519B4B3}" type="presParOf" srcId="{2263BA85-DE91-4BF1-A7F0-2A64C8A658B8}" destId="{5B4F34C8-3571-450D-8844-B2CE9BD69173}" srcOrd="1" destOrd="0" presId="urn:microsoft.com/office/officeart/2005/8/layout/hierarchy1"/>
    <dgm:cxn modelId="{366FAD56-5C0F-4C57-AC61-FB9FDDA42BC9}" type="presParOf" srcId="{5B4F34C8-3571-450D-8844-B2CE9BD69173}" destId="{0E6412C6-500C-4DA1-86EA-ED172544BE3A}" srcOrd="0" destOrd="0" presId="urn:microsoft.com/office/officeart/2005/8/layout/hierarchy1"/>
    <dgm:cxn modelId="{CF7636A1-3390-458E-AC3B-24376557F9B6}" type="presParOf" srcId="{0E6412C6-500C-4DA1-86EA-ED172544BE3A}" destId="{DFE793FA-5B69-41E2-96EA-81FA28E4A772}" srcOrd="0" destOrd="0" presId="urn:microsoft.com/office/officeart/2005/8/layout/hierarchy1"/>
    <dgm:cxn modelId="{70BCC06B-209C-468C-9A81-FBBDE3EBC338}" type="presParOf" srcId="{0E6412C6-500C-4DA1-86EA-ED172544BE3A}" destId="{EBFBA845-9D40-4D51-A048-0B3BEEC8B61B}" srcOrd="1" destOrd="0" presId="urn:microsoft.com/office/officeart/2005/8/layout/hierarchy1"/>
    <dgm:cxn modelId="{6482B7F2-DB2B-4456-8469-ED561C50EB25}" type="presParOf" srcId="{5B4F34C8-3571-450D-8844-B2CE9BD69173}" destId="{DD268F98-80A2-4165-8DCF-D90179EB5F41}" srcOrd="1" destOrd="0" presId="urn:microsoft.com/office/officeart/2005/8/layout/hierarchy1"/>
    <dgm:cxn modelId="{D310CF00-F38F-4816-9861-B0F6027EE763}" type="presParOf" srcId="{2263BA85-DE91-4BF1-A7F0-2A64C8A658B8}" destId="{45DA7FEE-00BD-48ED-A9C0-3EA4CE7B71FE}" srcOrd="2" destOrd="0" presId="urn:microsoft.com/office/officeart/2005/8/layout/hierarchy1"/>
    <dgm:cxn modelId="{1DFE3224-110B-4EB5-A891-E91A8DAF9FA1}" type="presParOf" srcId="{2263BA85-DE91-4BF1-A7F0-2A64C8A658B8}" destId="{30A7DC6C-A332-47FB-8563-5FC2299BFC75}" srcOrd="3" destOrd="0" presId="urn:microsoft.com/office/officeart/2005/8/layout/hierarchy1"/>
    <dgm:cxn modelId="{5E5DECCF-7A6B-4E23-BB55-4CEADC7BD569}" type="presParOf" srcId="{30A7DC6C-A332-47FB-8563-5FC2299BFC75}" destId="{55AA79C4-A3A4-4FA6-8B75-892C361D96D3}" srcOrd="0" destOrd="0" presId="urn:microsoft.com/office/officeart/2005/8/layout/hierarchy1"/>
    <dgm:cxn modelId="{3A4FB5B7-F209-4ECB-A8D9-2A461BEE268F}" type="presParOf" srcId="{55AA79C4-A3A4-4FA6-8B75-892C361D96D3}" destId="{712CC6D6-5904-4FDC-9F92-2655922E6952}" srcOrd="0" destOrd="0" presId="urn:microsoft.com/office/officeart/2005/8/layout/hierarchy1"/>
    <dgm:cxn modelId="{4ACD4E02-0781-41E7-9898-D1AA578C2C0D}" type="presParOf" srcId="{55AA79C4-A3A4-4FA6-8B75-892C361D96D3}" destId="{F45D4CF8-9103-4CDC-89C5-BFB9A7461F72}" srcOrd="1" destOrd="0" presId="urn:microsoft.com/office/officeart/2005/8/layout/hierarchy1"/>
    <dgm:cxn modelId="{C59D9258-B161-40E4-8F8E-A7179DA8244B}" type="presParOf" srcId="{30A7DC6C-A332-47FB-8563-5FC2299BFC75}" destId="{AC6F194B-2B37-453E-9039-6FCA0703BC83}" srcOrd="1" destOrd="0" presId="urn:microsoft.com/office/officeart/2005/8/layout/hierarchy1"/>
    <dgm:cxn modelId="{F84BDA13-D7EC-4DE7-BF52-8E9962792A15}" type="presParOf" srcId="{60151952-EFF1-4944-A1A7-B25909984F89}" destId="{6D52980E-AF3D-4A1B-ADFA-2731E4CD6746}" srcOrd="2" destOrd="0" presId="urn:microsoft.com/office/officeart/2005/8/layout/hierarchy1"/>
    <dgm:cxn modelId="{A88771B8-8DD2-4DA7-B7DC-C06174FDFEF8}" type="presParOf" srcId="{60151952-EFF1-4944-A1A7-B25909984F89}" destId="{58B75599-1CDC-480B-89B8-4A34551A2E53}" srcOrd="3" destOrd="0" presId="urn:microsoft.com/office/officeart/2005/8/layout/hierarchy1"/>
    <dgm:cxn modelId="{E89E9628-1B52-4E0A-9AC1-CEA1FBD190D9}" type="presParOf" srcId="{58B75599-1CDC-480B-89B8-4A34551A2E53}" destId="{A774B173-A0F4-4376-A0E1-FA3A6E868842}" srcOrd="0" destOrd="0" presId="urn:microsoft.com/office/officeart/2005/8/layout/hierarchy1"/>
    <dgm:cxn modelId="{7DBEEF4B-B40F-4E0F-A92D-C2E8F2725B69}" type="presParOf" srcId="{A774B173-A0F4-4376-A0E1-FA3A6E868842}" destId="{3539F708-7DD8-4C57-B13E-851DE284F2AE}" srcOrd="0" destOrd="0" presId="urn:microsoft.com/office/officeart/2005/8/layout/hierarchy1"/>
    <dgm:cxn modelId="{FD03CD49-D98C-4169-9DB8-E11658ACBD40}" type="presParOf" srcId="{A774B173-A0F4-4376-A0E1-FA3A6E868842}" destId="{C36D90B9-926A-416B-944A-FF71B511C22D}" srcOrd="1" destOrd="0" presId="urn:microsoft.com/office/officeart/2005/8/layout/hierarchy1"/>
    <dgm:cxn modelId="{0C3AD985-1B3E-4BB6-BF67-C703C6831D3C}" type="presParOf" srcId="{58B75599-1CDC-480B-89B8-4A34551A2E53}" destId="{447B2567-AFE2-4CAF-B3AF-25E632B7C6F6}" srcOrd="1" destOrd="0" presId="urn:microsoft.com/office/officeart/2005/8/layout/hierarchy1"/>
    <dgm:cxn modelId="{70825959-B28A-4CB2-B45E-B8D8EAFCEAAA}" type="presParOf" srcId="{447B2567-AFE2-4CAF-B3AF-25E632B7C6F6}" destId="{D858D7AE-6705-4F80-B5AB-C22EEB2DD09C}" srcOrd="0" destOrd="0" presId="urn:microsoft.com/office/officeart/2005/8/layout/hierarchy1"/>
    <dgm:cxn modelId="{9517C103-041D-4DF6-999D-C95414D5EECD}" type="presParOf" srcId="{447B2567-AFE2-4CAF-B3AF-25E632B7C6F6}" destId="{20129AEE-089F-4F22-9ECC-F02A2DC29AA5}" srcOrd="1" destOrd="0" presId="urn:microsoft.com/office/officeart/2005/8/layout/hierarchy1"/>
    <dgm:cxn modelId="{FDFFECC3-D2BE-4A07-B29B-F156617FDD20}" type="presParOf" srcId="{20129AEE-089F-4F22-9ECC-F02A2DC29AA5}" destId="{1B69BE30-FD84-4840-AF2E-7E1035B9DE65}" srcOrd="0" destOrd="0" presId="urn:microsoft.com/office/officeart/2005/8/layout/hierarchy1"/>
    <dgm:cxn modelId="{98F83A52-836A-47BB-9A78-26DF379419F8}" type="presParOf" srcId="{1B69BE30-FD84-4840-AF2E-7E1035B9DE65}" destId="{B8185FF3-0940-464B-94B7-77EB19E65326}" srcOrd="0" destOrd="0" presId="urn:microsoft.com/office/officeart/2005/8/layout/hierarchy1"/>
    <dgm:cxn modelId="{7079C9EE-8C35-4E0D-B76F-5B380F63C5E6}" type="presParOf" srcId="{1B69BE30-FD84-4840-AF2E-7E1035B9DE65}" destId="{6DFE3A6A-621F-46D7-8B83-7044018FA870}" srcOrd="1" destOrd="0" presId="urn:microsoft.com/office/officeart/2005/8/layout/hierarchy1"/>
    <dgm:cxn modelId="{F676947D-345F-4449-B1E4-71C7AB56D20E}" type="presParOf" srcId="{20129AEE-089F-4F22-9ECC-F02A2DC29AA5}" destId="{F09E059B-85EA-4BFA-9D35-0A02BCAE196B}" srcOrd="1" destOrd="0" presId="urn:microsoft.com/office/officeart/2005/8/layout/hierarchy1"/>
    <dgm:cxn modelId="{2966811D-44CF-4B89-8628-008E61B8012B}" type="presParOf" srcId="{447B2567-AFE2-4CAF-B3AF-25E632B7C6F6}" destId="{490F5990-103B-4D14-B029-3DAAB9670538}" srcOrd="2" destOrd="0" presId="urn:microsoft.com/office/officeart/2005/8/layout/hierarchy1"/>
    <dgm:cxn modelId="{C1A82D47-0D8A-452E-B6FF-94D59355134E}" type="presParOf" srcId="{447B2567-AFE2-4CAF-B3AF-25E632B7C6F6}" destId="{EDEF9D4D-4D54-479C-8CC0-00C8839F2F54}" srcOrd="3" destOrd="0" presId="urn:microsoft.com/office/officeart/2005/8/layout/hierarchy1"/>
    <dgm:cxn modelId="{D1040007-52A5-4AE2-8842-06E43C4A981A}" type="presParOf" srcId="{EDEF9D4D-4D54-479C-8CC0-00C8839F2F54}" destId="{7A5A351A-130E-4784-AC3C-FFCD7D1DD211}" srcOrd="0" destOrd="0" presId="urn:microsoft.com/office/officeart/2005/8/layout/hierarchy1"/>
    <dgm:cxn modelId="{C82873E1-D632-4E79-84FF-AE388D4AA7A0}" type="presParOf" srcId="{7A5A351A-130E-4784-AC3C-FFCD7D1DD211}" destId="{E88808A3-D9E0-4A32-BDED-7FA4CFBDEDBB}" srcOrd="0" destOrd="0" presId="urn:microsoft.com/office/officeart/2005/8/layout/hierarchy1"/>
    <dgm:cxn modelId="{4B9AF0D9-2761-4920-9E0D-3A8E639AC574}" type="presParOf" srcId="{7A5A351A-130E-4784-AC3C-FFCD7D1DD211}" destId="{F7560C48-E470-4D85-98D2-5F0C1185F2CD}" srcOrd="1" destOrd="0" presId="urn:microsoft.com/office/officeart/2005/8/layout/hierarchy1"/>
    <dgm:cxn modelId="{779150F1-F83F-40CE-85B4-415B4F907643}" type="presParOf" srcId="{EDEF9D4D-4D54-479C-8CC0-00C8839F2F54}" destId="{3E10F56F-E897-4223-9D5D-E8E27E6958EA}"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0F5990-103B-4D14-B029-3DAAB9670538}">
      <dsp:nvSpPr>
        <dsp:cNvPr id="0" name=""/>
        <dsp:cNvSpPr/>
      </dsp:nvSpPr>
      <dsp:spPr>
        <a:xfrm>
          <a:off x="6690136" y="2598110"/>
          <a:ext cx="1149414" cy="547016"/>
        </a:xfrm>
        <a:custGeom>
          <a:avLst/>
          <a:gdLst/>
          <a:ahLst/>
          <a:cxnLst/>
          <a:rect l="0" t="0" r="0" b="0"/>
          <a:pathLst>
            <a:path>
              <a:moveTo>
                <a:pt x="0" y="0"/>
              </a:moveTo>
              <a:lnTo>
                <a:pt x="0" y="372776"/>
              </a:lnTo>
              <a:lnTo>
                <a:pt x="1149414" y="372776"/>
              </a:lnTo>
              <a:lnTo>
                <a:pt x="1149414" y="547016"/>
              </a:lnTo>
            </a:path>
          </a:pathLst>
        </a:custGeom>
        <a:noFill/>
        <a:ln w="127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D858D7AE-6705-4F80-B5AB-C22EEB2DD09C}">
      <dsp:nvSpPr>
        <dsp:cNvPr id="0" name=""/>
        <dsp:cNvSpPr/>
      </dsp:nvSpPr>
      <dsp:spPr>
        <a:xfrm>
          <a:off x="5540722" y="2598110"/>
          <a:ext cx="1149414" cy="547016"/>
        </a:xfrm>
        <a:custGeom>
          <a:avLst/>
          <a:gdLst/>
          <a:ahLst/>
          <a:cxnLst/>
          <a:rect l="0" t="0" r="0" b="0"/>
          <a:pathLst>
            <a:path>
              <a:moveTo>
                <a:pt x="1149414" y="0"/>
              </a:moveTo>
              <a:lnTo>
                <a:pt x="1149414" y="372776"/>
              </a:lnTo>
              <a:lnTo>
                <a:pt x="0" y="372776"/>
              </a:lnTo>
              <a:lnTo>
                <a:pt x="0" y="547016"/>
              </a:lnTo>
            </a:path>
          </a:pathLst>
        </a:custGeom>
        <a:noFill/>
        <a:ln w="127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6D52980E-AF3D-4A1B-ADFA-2731E4CD6746}">
      <dsp:nvSpPr>
        <dsp:cNvPr id="0" name=""/>
        <dsp:cNvSpPr/>
      </dsp:nvSpPr>
      <dsp:spPr>
        <a:xfrm>
          <a:off x="4334839" y="1259529"/>
          <a:ext cx="2355297" cy="685525"/>
        </a:xfrm>
        <a:custGeom>
          <a:avLst/>
          <a:gdLst/>
          <a:ahLst/>
          <a:cxnLst/>
          <a:rect l="0" t="0" r="0" b="0"/>
          <a:pathLst>
            <a:path>
              <a:moveTo>
                <a:pt x="0" y="0"/>
              </a:moveTo>
              <a:lnTo>
                <a:pt x="0" y="511284"/>
              </a:lnTo>
              <a:lnTo>
                <a:pt x="2355297" y="511284"/>
              </a:lnTo>
              <a:lnTo>
                <a:pt x="2355297" y="6855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A7FEE-00BD-48ED-A9C0-3EA4CE7B71FE}">
      <dsp:nvSpPr>
        <dsp:cNvPr id="0" name=""/>
        <dsp:cNvSpPr/>
      </dsp:nvSpPr>
      <dsp:spPr>
        <a:xfrm>
          <a:off x="2092478" y="2628698"/>
          <a:ext cx="1149414" cy="547016"/>
        </a:xfrm>
        <a:custGeom>
          <a:avLst/>
          <a:gdLst/>
          <a:ahLst/>
          <a:cxnLst/>
          <a:rect l="0" t="0" r="0" b="0"/>
          <a:pathLst>
            <a:path>
              <a:moveTo>
                <a:pt x="0" y="0"/>
              </a:moveTo>
              <a:lnTo>
                <a:pt x="0" y="372776"/>
              </a:lnTo>
              <a:lnTo>
                <a:pt x="1149414" y="372776"/>
              </a:lnTo>
              <a:lnTo>
                <a:pt x="1149414" y="5470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FD7CD-2FD9-40AF-9CC7-CCB5E2599FB5}">
      <dsp:nvSpPr>
        <dsp:cNvPr id="0" name=""/>
        <dsp:cNvSpPr/>
      </dsp:nvSpPr>
      <dsp:spPr>
        <a:xfrm>
          <a:off x="943064" y="2628698"/>
          <a:ext cx="1149414" cy="547016"/>
        </a:xfrm>
        <a:custGeom>
          <a:avLst/>
          <a:gdLst/>
          <a:ahLst/>
          <a:cxnLst/>
          <a:rect l="0" t="0" r="0" b="0"/>
          <a:pathLst>
            <a:path>
              <a:moveTo>
                <a:pt x="1149414" y="0"/>
              </a:moveTo>
              <a:lnTo>
                <a:pt x="1149414" y="372776"/>
              </a:lnTo>
              <a:lnTo>
                <a:pt x="0" y="372776"/>
              </a:lnTo>
              <a:lnTo>
                <a:pt x="0" y="5470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A3183-B02F-484C-A981-B6DF1B5A658C}">
      <dsp:nvSpPr>
        <dsp:cNvPr id="0" name=""/>
        <dsp:cNvSpPr/>
      </dsp:nvSpPr>
      <dsp:spPr>
        <a:xfrm>
          <a:off x="2092478" y="1259529"/>
          <a:ext cx="2242360" cy="685525"/>
        </a:xfrm>
        <a:custGeom>
          <a:avLst/>
          <a:gdLst/>
          <a:ahLst/>
          <a:cxnLst/>
          <a:rect l="0" t="0" r="0" b="0"/>
          <a:pathLst>
            <a:path>
              <a:moveTo>
                <a:pt x="2242360" y="0"/>
              </a:moveTo>
              <a:lnTo>
                <a:pt x="2242360" y="511284"/>
              </a:lnTo>
              <a:lnTo>
                <a:pt x="0" y="511284"/>
              </a:lnTo>
              <a:lnTo>
                <a:pt x="0" y="6855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0B3B1-F9F5-4B20-8545-952A74DA7491}">
      <dsp:nvSpPr>
        <dsp:cNvPr id="0" name=""/>
        <dsp:cNvSpPr/>
      </dsp:nvSpPr>
      <dsp:spPr>
        <a:xfrm>
          <a:off x="3394409" y="703095"/>
          <a:ext cx="1880860" cy="556433"/>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4B0CC-578B-4A84-BDBE-197A8722F25A}">
      <dsp:nvSpPr>
        <dsp:cNvPr id="0" name=""/>
        <dsp:cNvSpPr/>
      </dsp:nvSpPr>
      <dsp:spPr>
        <a:xfrm>
          <a:off x="3603394" y="901630"/>
          <a:ext cx="1880860" cy="5564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GIST Request</a:t>
          </a:r>
          <a:endParaRPr lang="en-US" sz="1600" b="1" kern="1200" dirty="0"/>
        </a:p>
      </dsp:txBody>
      <dsp:txXfrm>
        <a:off x="3603394" y="901630"/>
        <a:ext cx="1880860" cy="556433"/>
      </dsp:txXfrm>
    </dsp:sp>
    <dsp:sp modelId="{0259D3C4-BFC7-4F40-9E30-7B95E2E79104}">
      <dsp:nvSpPr>
        <dsp:cNvPr id="0" name=""/>
        <dsp:cNvSpPr/>
      </dsp:nvSpPr>
      <dsp:spPr>
        <a:xfrm>
          <a:off x="812544" y="1945054"/>
          <a:ext cx="2559869" cy="683643"/>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227B0-C0A9-463A-A610-53AB87282B12}">
      <dsp:nvSpPr>
        <dsp:cNvPr id="0" name=""/>
        <dsp:cNvSpPr/>
      </dsp:nvSpPr>
      <dsp:spPr>
        <a:xfrm>
          <a:off x="1021528" y="2143589"/>
          <a:ext cx="2559869" cy="683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Interlibrary Loan / IDS</a:t>
          </a:r>
        </a:p>
      </dsp:txBody>
      <dsp:txXfrm>
        <a:off x="1021528" y="2143589"/>
        <a:ext cx="2559869" cy="683643"/>
      </dsp:txXfrm>
    </dsp:sp>
    <dsp:sp modelId="{DFE793FA-5B69-41E2-96EA-81FA28E4A772}">
      <dsp:nvSpPr>
        <dsp:cNvPr id="0" name=""/>
        <dsp:cNvSpPr/>
      </dsp:nvSpPr>
      <dsp:spPr>
        <a:xfrm>
          <a:off x="2634" y="3175714"/>
          <a:ext cx="1880860" cy="1194346"/>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BA845-9D40-4D51-A048-0B3BEEC8B61B}">
      <dsp:nvSpPr>
        <dsp:cNvPr id="0" name=""/>
        <dsp:cNvSpPr/>
      </dsp:nvSpPr>
      <dsp:spPr>
        <a:xfrm>
          <a:off x="211618" y="3374250"/>
          <a:ext cx="1880860" cy="11943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Unfilled</a:t>
          </a:r>
          <a:endParaRPr lang="en-US" sz="1600" kern="1200" dirty="0"/>
        </a:p>
      </dsp:txBody>
      <dsp:txXfrm>
        <a:off x="211618" y="3374250"/>
        <a:ext cx="1880860" cy="1194346"/>
      </dsp:txXfrm>
    </dsp:sp>
    <dsp:sp modelId="{712CC6D6-5904-4FDC-9F92-2655922E6952}">
      <dsp:nvSpPr>
        <dsp:cNvPr id="0" name=""/>
        <dsp:cNvSpPr/>
      </dsp:nvSpPr>
      <dsp:spPr>
        <a:xfrm>
          <a:off x="2301463" y="3175714"/>
          <a:ext cx="1880860" cy="1194346"/>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D4CF8-9103-4CDC-89C5-BFB9A7461F72}">
      <dsp:nvSpPr>
        <dsp:cNvPr id="0" name=""/>
        <dsp:cNvSpPr/>
      </dsp:nvSpPr>
      <dsp:spPr>
        <a:xfrm>
          <a:off x="2510447" y="3374250"/>
          <a:ext cx="1880860" cy="11943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Borrow</a:t>
          </a:r>
        </a:p>
      </dsp:txBody>
      <dsp:txXfrm>
        <a:off x="2510447" y="3374250"/>
        <a:ext cx="1880860" cy="1194346"/>
      </dsp:txXfrm>
    </dsp:sp>
    <dsp:sp modelId="{3539F708-7DD8-4C57-B13E-851DE284F2AE}">
      <dsp:nvSpPr>
        <dsp:cNvPr id="0" name=""/>
        <dsp:cNvSpPr/>
      </dsp:nvSpPr>
      <dsp:spPr>
        <a:xfrm>
          <a:off x="5131054" y="1945054"/>
          <a:ext cx="3118165" cy="653056"/>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D90B9-926A-416B-944A-FF71B511C22D}">
      <dsp:nvSpPr>
        <dsp:cNvPr id="0" name=""/>
        <dsp:cNvSpPr/>
      </dsp:nvSpPr>
      <dsp:spPr>
        <a:xfrm>
          <a:off x="5340038" y="2143589"/>
          <a:ext cx="3118165" cy="653056"/>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Acquisitions</a:t>
          </a:r>
        </a:p>
      </dsp:txBody>
      <dsp:txXfrm>
        <a:off x="5340038" y="2143589"/>
        <a:ext cx="3118165" cy="653056"/>
      </dsp:txXfrm>
    </dsp:sp>
    <dsp:sp modelId="{B8185FF3-0940-464B-94B7-77EB19E65326}">
      <dsp:nvSpPr>
        <dsp:cNvPr id="0" name=""/>
        <dsp:cNvSpPr/>
      </dsp:nvSpPr>
      <dsp:spPr>
        <a:xfrm>
          <a:off x="4600292" y="3145127"/>
          <a:ext cx="1880860" cy="1194346"/>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E3A6A-621F-46D7-8B83-7044018FA870}">
      <dsp:nvSpPr>
        <dsp:cNvPr id="0" name=""/>
        <dsp:cNvSpPr/>
      </dsp:nvSpPr>
      <dsp:spPr>
        <a:xfrm>
          <a:off x="4809276" y="3343662"/>
          <a:ext cx="1880860" cy="1194346"/>
        </a:xfrm>
        <a:prstGeom prst="roundRect">
          <a:avLst>
            <a:gd name="adj" fmla="val 10000"/>
          </a:avLst>
        </a:prstGeom>
        <a:solidFill>
          <a:schemeClr val="lt1"/>
        </a:solidFill>
        <a:ln w="12700" cap="flat" cmpd="sng" algn="ctr">
          <a:solidFill>
            <a:srgbClr val="FF000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Buy</a:t>
          </a:r>
          <a:endParaRPr lang="en-US" sz="1600" b="1" kern="1200" dirty="0"/>
        </a:p>
      </dsp:txBody>
      <dsp:txXfrm>
        <a:off x="4809276" y="3343662"/>
        <a:ext cx="1880860" cy="1194346"/>
      </dsp:txXfrm>
    </dsp:sp>
    <dsp:sp modelId="{E88808A3-D9E0-4A32-BDED-7FA4CFBDEDBB}">
      <dsp:nvSpPr>
        <dsp:cNvPr id="0" name=""/>
        <dsp:cNvSpPr/>
      </dsp:nvSpPr>
      <dsp:spPr>
        <a:xfrm>
          <a:off x="6899121" y="3145127"/>
          <a:ext cx="1880860" cy="1194346"/>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60C48-E470-4D85-98D2-5F0C1185F2CD}">
      <dsp:nvSpPr>
        <dsp:cNvPr id="0" name=""/>
        <dsp:cNvSpPr/>
      </dsp:nvSpPr>
      <dsp:spPr>
        <a:xfrm>
          <a:off x="7108105" y="3343662"/>
          <a:ext cx="1880860" cy="1194346"/>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Borrow</a:t>
          </a:r>
          <a:endParaRPr lang="en-US" sz="1600" kern="1200" dirty="0"/>
        </a:p>
      </dsp:txBody>
      <dsp:txXfrm>
        <a:off x="7108105" y="3343662"/>
        <a:ext cx="1880860" cy="1194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90D85-7CA5-4249-AC7C-CCD19DABAE0F}" type="datetimeFigureOut">
              <a:rPr lang="en-US" smtClean="0"/>
              <a:pPr/>
              <a:t>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68DA3-C44D-4B74-9AE0-1B4C063D10B7}" type="slidenum">
              <a:rPr lang="en-US" smtClean="0"/>
              <a:pPr/>
              <a:t>‹#›</a:t>
            </a:fld>
            <a:endParaRPr lang="en-US"/>
          </a:p>
        </p:txBody>
      </p:sp>
    </p:spTree>
    <p:extLst>
      <p:ext uri="{BB962C8B-B14F-4D97-AF65-F5344CB8AC3E}">
        <p14:creationId xmlns:p14="http://schemas.microsoft.com/office/powerpoint/2010/main" xmlns="" val="4059945416"/>
      </p:ext>
    </p:extLst>
  </p:cSld>
  <p:clrMap bg1="lt1" tx1="dk1" bg2="lt2" tx2="dk2" accent1="accent1" accent2="accent2" accent3="accent3" accent4="accent4" accent5="accent5" accent6="accent6" hlink="hlink" folHlink="folHlink"/>
  <p:notesStyle>
    <a:lvl1pPr marL="0" algn="l" defTabSz="909578" rtl="0" eaLnBrk="1" latinLnBrk="0" hangingPunct="1">
      <a:defRPr sz="1200" kern="1200">
        <a:solidFill>
          <a:schemeClr val="tx1"/>
        </a:solidFill>
        <a:latin typeface="+mn-lt"/>
        <a:ea typeface="+mn-ea"/>
        <a:cs typeface="+mn-cs"/>
      </a:defRPr>
    </a:lvl1pPr>
    <a:lvl2pPr marL="454792" algn="l" defTabSz="909578" rtl="0" eaLnBrk="1" latinLnBrk="0" hangingPunct="1">
      <a:defRPr sz="1200" kern="1200">
        <a:solidFill>
          <a:schemeClr val="tx1"/>
        </a:solidFill>
        <a:latin typeface="+mn-lt"/>
        <a:ea typeface="+mn-ea"/>
        <a:cs typeface="+mn-cs"/>
      </a:defRPr>
    </a:lvl2pPr>
    <a:lvl3pPr marL="909578" algn="l" defTabSz="909578" rtl="0" eaLnBrk="1" latinLnBrk="0" hangingPunct="1">
      <a:defRPr sz="1200" kern="1200">
        <a:solidFill>
          <a:schemeClr val="tx1"/>
        </a:solidFill>
        <a:latin typeface="+mn-lt"/>
        <a:ea typeface="+mn-ea"/>
        <a:cs typeface="+mn-cs"/>
      </a:defRPr>
    </a:lvl3pPr>
    <a:lvl4pPr marL="1364369" algn="l" defTabSz="909578" rtl="0" eaLnBrk="1" latinLnBrk="0" hangingPunct="1">
      <a:defRPr sz="1200" kern="1200">
        <a:solidFill>
          <a:schemeClr val="tx1"/>
        </a:solidFill>
        <a:latin typeface="+mn-lt"/>
        <a:ea typeface="+mn-ea"/>
        <a:cs typeface="+mn-cs"/>
      </a:defRPr>
    </a:lvl4pPr>
    <a:lvl5pPr marL="1819156" algn="l" defTabSz="909578" rtl="0" eaLnBrk="1" latinLnBrk="0" hangingPunct="1">
      <a:defRPr sz="1200" kern="1200">
        <a:solidFill>
          <a:schemeClr val="tx1"/>
        </a:solidFill>
        <a:latin typeface="+mn-lt"/>
        <a:ea typeface="+mn-ea"/>
        <a:cs typeface="+mn-cs"/>
      </a:defRPr>
    </a:lvl5pPr>
    <a:lvl6pPr marL="2273948" algn="l" defTabSz="909578" rtl="0" eaLnBrk="1" latinLnBrk="0" hangingPunct="1">
      <a:defRPr sz="1200" kern="1200">
        <a:solidFill>
          <a:schemeClr val="tx1"/>
        </a:solidFill>
        <a:latin typeface="+mn-lt"/>
        <a:ea typeface="+mn-ea"/>
        <a:cs typeface="+mn-cs"/>
      </a:defRPr>
    </a:lvl6pPr>
    <a:lvl7pPr marL="2728737" algn="l" defTabSz="909578" rtl="0" eaLnBrk="1" latinLnBrk="0" hangingPunct="1">
      <a:defRPr sz="1200" kern="1200">
        <a:solidFill>
          <a:schemeClr val="tx1"/>
        </a:solidFill>
        <a:latin typeface="+mn-lt"/>
        <a:ea typeface="+mn-ea"/>
        <a:cs typeface="+mn-cs"/>
      </a:defRPr>
    </a:lvl7pPr>
    <a:lvl8pPr marL="3183524" algn="l" defTabSz="909578" rtl="0" eaLnBrk="1" latinLnBrk="0" hangingPunct="1">
      <a:defRPr sz="1200" kern="1200">
        <a:solidFill>
          <a:schemeClr val="tx1"/>
        </a:solidFill>
        <a:latin typeface="+mn-lt"/>
        <a:ea typeface="+mn-ea"/>
        <a:cs typeface="+mn-cs"/>
      </a:defRPr>
    </a:lvl8pPr>
    <a:lvl9pPr marL="3638297" algn="l" defTabSz="9095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clc.org/news/releases/200929.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eaLnBrk="0" fontAlgn="base" hangingPunct="0">
              <a:spcBef>
                <a:spcPct val="0"/>
              </a:spcBef>
              <a:spcAft>
                <a:spcPct val="0"/>
              </a:spcAft>
              <a:defRPr/>
            </a:pPr>
            <a:fld id="{A8795F01-FA74-4203-A682-13E01C03AC14}" type="slidenum">
              <a:rPr lang="en-US" b="1">
                <a:solidFill>
                  <a:prstClr val="black"/>
                </a:solidFill>
                <a:latin typeface="Garamond" pitchFamily="18" charset="0"/>
                <a:ea typeface="ＭＳ Ｐゴシック" pitchFamily="-32" charset="-128"/>
                <a:cs typeface="Times New Roman" pitchFamily="18" charset="0"/>
              </a:rPr>
              <a:pPr eaLnBrk="0" fontAlgn="base" hangingPunct="0">
                <a:spcBef>
                  <a:spcPct val="0"/>
                </a:spcBef>
                <a:spcAft>
                  <a:spcPct val="0"/>
                </a:spcAft>
                <a:defRPr/>
              </a:pPr>
              <a:t>1</a:t>
            </a:fld>
            <a:endParaRPr lang="en-US" b="1" dirty="0">
              <a:solidFill>
                <a:prstClr val="black"/>
              </a:solidFill>
              <a:latin typeface="Garamond" pitchFamily="18" charset="0"/>
              <a:ea typeface="ＭＳ Ｐゴシック" pitchFamily="-32" charset="-128"/>
              <a:cs typeface="Times New Roman" pitchFamily="18" charset="0"/>
            </a:endParaRPr>
          </a:p>
        </p:txBody>
      </p:sp>
      <p:sp>
        <p:nvSpPr>
          <p:cNvPr id="109571" name="Rectangle 2"/>
          <p:cNvSpPr>
            <a:spLocks noGrp="1" noRot="1" noChangeAspect="1" noChangeArrowheads="1" noTextEdit="1"/>
          </p:cNvSpPr>
          <p:nvPr>
            <p:ph type="sldImg"/>
          </p:nvPr>
        </p:nvSpPr>
        <p:spPr>
          <a:xfrm>
            <a:off x="1143000" y="685800"/>
            <a:ext cx="4572000" cy="3429000"/>
          </a:xfrm>
          <a:ln/>
        </p:spPr>
      </p:sp>
      <p:sp>
        <p:nvSpPr>
          <p:cNvPr id="109572"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647825" y="687388"/>
            <a:ext cx="4068763" cy="3051175"/>
          </a:xfrm>
          <a:ln/>
        </p:spPr>
      </p:sp>
      <p:sp>
        <p:nvSpPr>
          <p:cNvPr id="119811" name="Notes Placeholder 2"/>
          <p:cNvSpPr>
            <a:spLocks noGrp="1"/>
          </p:cNvSpPr>
          <p:nvPr>
            <p:ph type="body" idx="1"/>
          </p:nvPr>
        </p:nvSpPr>
        <p:spPr>
          <a:xfrm>
            <a:off x="372717" y="3972393"/>
            <a:ext cx="6187109" cy="4485807"/>
          </a:xfrm>
          <a:noFill/>
          <a:ln/>
        </p:spPr>
        <p:txBody>
          <a:bodyPr>
            <a:normAutofit/>
          </a:bodyPr>
          <a:lstStyle/>
          <a:p>
            <a:r>
              <a:rPr lang="en-US" sz="1400" dirty="0">
                <a:latin typeface="Arial" pitchFamily="34" charset="0"/>
              </a:rPr>
              <a:t>Cyril</a:t>
            </a:r>
          </a:p>
          <a:p>
            <a:r>
              <a:rPr lang="en-US" sz="1400" dirty="0">
                <a:latin typeface="Arial" pitchFamily="34" charset="0"/>
              </a:rPr>
              <a:t>One of the successful strategies – mentor teams, was only thought of recently.  Basically, a TRAINED TEAM of volunteer mentors – applications and technical mentors are available to libraries joining the project.  </a:t>
            </a:r>
          </a:p>
          <a:p>
            <a:endParaRPr lang="en-US" sz="1400" dirty="0">
              <a:latin typeface="Arial" pitchFamily="34" charset="0"/>
            </a:endParaRPr>
          </a:p>
          <a:p>
            <a:r>
              <a:rPr lang="en-US" sz="1400" dirty="0">
                <a:latin typeface="Arial" pitchFamily="34" charset="0"/>
              </a:rPr>
              <a:t>This compliment of technical and application/practical workflow competencies ensures maximum transfer and exchange of knowledge required to improve resource sharing significantly.</a:t>
            </a:r>
          </a:p>
          <a:p>
            <a:endParaRPr lang="en-US" sz="1400" dirty="0">
              <a:latin typeface="Arial" pitchFamily="34" charset="0"/>
            </a:endParaRPr>
          </a:p>
          <a:p>
            <a:r>
              <a:rPr lang="en-US" sz="1400" dirty="0">
                <a:latin typeface="Arial" pitchFamily="34" charset="0"/>
              </a:rPr>
              <a:t>Mentor teams visit libraries – to help with ILLiad post-installation workflow training, implementing various IDS workflow and resources, as well as troubleshooting various technical issues that library staff want to address.  New IDS Project libraries are encouraged to visit other IDS Project libraries to evaluate workflow options.</a:t>
            </a:r>
          </a:p>
        </p:txBody>
      </p:sp>
      <p:sp>
        <p:nvSpPr>
          <p:cNvPr id="119812" name="Slide Number Placeholder 3"/>
          <p:cNvSpPr>
            <a:spLocks noGrp="1"/>
          </p:cNvSpPr>
          <p:nvPr>
            <p:ph type="sldNum" sz="quarter" idx="5"/>
          </p:nvPr>
        </p:nvSpPr>
        <p:spPr>
          <a:noFill/>
        </p:spPr>
        <p:txBody>
          <a:bodyPr/>
          <a:lstStyle/>
          <a:p>
            <a:pPr fontAlgn="base">
              <a:spcBef>
                <a:spcPct val="0"/>
              </a:spcBef>
              <a:spcAft>
                <a:spcPct val="0"/>
              </a:spcAft>
            </a:pPr>
            <a:fld id="{629E151B-3C7C-4FD5-B019-4AF9DDDAAC12}" type="slidenum">
              <a:rPr lang="en-US" b="1">
                <a:solidFill>
                  <a:prstClr val="white"/>
                </a:solidFill>
                <a:latin typeface="Arial" pitchFamily="34" charset="0"/>
                <a:cs typeface="Times New Roman" pitchFamily="18" charset="0"/>
              </a:rPr>
              <a:pPr fontAlgn="base">
                <a:spcBef>
                  <a:spcPct val="0"/>
                </a:spcBef>
                <a:spcAft>
                  <a:spcPct val="0"/>
                </a:spcAft>
              </a:pPr>
              <a:t>13</a:t>
            </a:fld>
            <a:endParaRPr lang="en-US" b="1" dirty="0">
              <a:solidFill>
                <a:prstClr val="white"/>
              </a:solidFill>
              <a:latin typeface="Arial" pitchFamily="34"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0D9D70-346C-4BEB-85CB-BDCD01A7C221}"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D7C015B-8656-4995-81DC-4176EDFA8D57}" type="slidenum">
              <a:rPr lang="en-US" smtClean="0">
                <a:solidFill>
                  <a:prstClr val="black"/>
                </a:solidFill>
                <a:latin typeface="Arial" pitchFamily="34" charset="0"/>
              </a:rPr>
              <a:pPr/>
              <a:t>18</a:t>
            </a:fld>
            <a:endParaRPr lang="en-US" smtClean="0">
              <a:solidFill>
                <a:prstClr val="black"/>
              </a:solidFill>
              <a:latin typeface="Arial" pitchFamily="34" charset="0"/>
            </a:endParaRPr>
          </a:p>
        </p:txBody>
      </p:sp>
      <p:sp>
        <p:nvSpPr>
          <p:cNvPr id="137219" name="Rectangle 2"/>
          <p:cNvSpPr>
            <a:spLocks noGrp="1" noRot="1" noChangeAspect="1" noChangeArrowheads="1" noTextEdit="1"/>
          </p:cNvSpPr>
          <p:nvPr>
            <p:ph type="sldImg"/>
          </p:nvPr>
        </p:nvSpPr>
        <p:spPr>
          <a:xfrm>
            <a:off x="1143000" y="687388"/>
            <a:ext cx="4572000" cy="3429000"/>
          </a:xfrm>
          <a:ln/>
        </p:spPr>
      </p:sp>
      <p:sp>
        <p:nvSpPr>
          <p:cNvPr id="137220" name="Rectangle 3"/>
          <p:cNvSpPr>
            <a:spLocks noGrp="1" noChangeArrowheads="1"/>
          </p:cNvSpPr>
          <p:nvPr>
            <p:ph type="body" idx="1"/>
          </p:nvPr>
        </p:nvSpPr>
        <p:spPr>
          <a:noFill/>
          <a:ln/>
        </p:spPr>
        <p:txBody>
          <a:bodyPr/>
          <a:lstStyle/>
          <a:p>
            <a:pPr eaLnBrk="1" hangingPunct="1"/>
            <a:r>
              <a:rPr lang="en-US" dirty="0" smtClean="0">
                <a:latin typeface="Arial" pitchFamily="34" charset="0"/>
              </a:rPr>
              <a:t>CYRIL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7050" y="687388"/>
            <a:ext cx="3919538" cy="2938462"/>
          </a:xfrm>
        </p:spPr>
      </p:sp>
      <p:sp>
        <p:nvSpPr>
          <p:cNvPr id="3" name="Notes Placeholder 2"/>
          <p:cNvSpPr>
            <a:spLocks noGrp="1"/>
          </p:cNvSpPr>
          <p:nvPr>
            <p:ph type="body" idx="1"/>
          </p:nvPr>
        </p:nvSpPr>
        <p:spPr>
          <a:xfrm>
            <a:off x="298175" y="3897443"/>
            <a:ext cx="6261652" cy="4560757"/>
          </a:xfrm>
        </p:spPr>
        <p:txBody>
          <a:bodyPr>
            <a:normAutofit/>
          </a:bodyPr>
          <a:lstStyle/>
          <a:p>
            <a:r>
              <a:rPr lang="en-US" sz="2000" dirty="0"/>
              <a:t>The much needed improvement was to reduce the processing time that articles took on the borrowing side – we wanted direct request for articles, and this Transaction Performance Analysis Module shows the average times for ILL pre-processing was well worth our time to </a:t>
            </a:r>
            <a:r>
              <a:rPr lang="en-US" sz="2000" dirty="0" err="1"/>
              <a:t>unmediate</a:t>
            </a:r>
            <a:r>
              <a:rPr lang="en-US" sz="2000" dirty="0"/>
              <a:t> requesting.  </a:t>
            </a:r>
          </a:p>
          <a:p>
            <a:endParaRPr lang="en-US" sz="2000" dirty="0"/>
          </a:p>
          <a:p>
            <a:r>
              <a:rPr lang="en-US" sz="2000" dirty="0"/>
              <a:t>This project was called ALIAS – Article Licensing Information Availability Service.  As you will see, we are big on acronyms.</a:t>
            </a:r>
          </a:p>
        </p:txBody>
      </p:sp>
      <p:sp>
        <p:nvSpPr>
          <p:cNvPr id="4" name="Slide Number Placeholder 3"/>
          <p:cNvSpPr>
            <a:spLocks noGrp="1"/>
          </p:cNvSpPr>
          <p:nvPr>
            <p:ph type="sldNum" sz="quarter" idx="10"/>
          </p:nvPr>
        </p:nvSpPr>
        <p:spPr/>
        <p:txBody>
          <a:bodyPr/>
          <a:lstStyle/>
          <a:p>
            <a:pPr defTabSz="937538"/>
            <a:fld id="{C575B359-9F03-4755-9A82-1B2E6D295E65}" type="slidenum">
              <a:rPr lang="en-US">
                <a:solidFill>
                  <a:prstClr val="black"/>
                </a:solidFill>
              </a:rPr>
              <a:pPr defTabSz="937538"/>
              <a:t>19</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7388"/>
            <a:ext cx="3400425" cy="2549525"/>
          </a:xfrm>
        </p:spPr>
      </p:sp>
      <p:sp>
        <p:nvSpPr>
          <p:cNvPr id="3" name="Notes Placeholder 2"/>
          <p:cNvSpPr>
            <a:spLocks noGrp="1"/>
          </p:cNvSpPr>
          <p:nvPr>
            <p:ph type="body" idx="1"/>
          </p:nvPr>
        </p:nvSpPr>
        <p:spPr>
          <a:xfrm>
            <a:off x="685800" y="3297838"/>
            <a:ext cx="5486400" cy="5160364"/>
          </a:xfrm>
        </p:spPr>
        <p:txBody>
          <a:bodyPr>
            <a:normAutofit/>
          </a:bodyPr>
          <a:lstStyle/>
          <a:p>
            <a:r>
              <a:rPr lang="en-US" sz="2000" dirty="0"/>
              <a:t>We partnered with Atlas Systems to enhance the </a:t>
            </a:r>
            <a:r>
              <a:rPr lang="en-US" sz="2000" dirty="0" err="1"/>
              <a:t>ejournal</a:t>
            </a:r>
            <a:r>
              <a:rPr lang="en-US" sz="2000" dirty="0"/>
              <a:t> availability service with much needed automation.  </a:t>
            </a:r>
          </a:p>
          <a:p>
            <a:endParaRPr lang="en-US" sz="2000" dirty="0"/>
          </a:p>
          <a:p>
            <a:r>
              <a:rPr lang="en-US" sz="2000" i="1" dirty="0"/>
              <a:t>Outline process</a:t>
            </a:r>
          </a:p>
          <a:p>
            <a:endParaRPr lang="en-US" sz="2000" dirty="0"/>
          </a:p>
          <a:p>
            <a:r>
              <a:rPr lang="en-US" sz="2000" dirty="0"/>
              <a:t>The IDS Service was developed by wonderful Atlas Staff to help us accomplish what we set out to do.  </a:t>
            </a:r>
          </a:p>
          <a:p>
            <a:endParaRPr lang="en-US" sz="2000" dirty="0"/>
          </a:p>
          <a:p>
            <a:r>
              <a:rPr lang="en-US" sz="2000" dirty="0"/>
              <a:t>The </a:t>
            </a:r>
            <a:r>
              <a:rPr lang="en-US" sz="2000" b="1" dirty="0"/>
              <a:t>IDS Service</a:t>
            </a:r>
            <a:r>
              <a:rPr lang="en-US" sz="2000" dirty="0"/>
              <a:t> runs every 60 sec. automating the requesting process and discovery of materials we own – yes, even with open URL resolvers, we still get 10% requests for materials we own.  At our request, Atlas solved another big problem with traditional ILL process – the problem of load leveling… </a:t>
            </a:r>
          </a:p>
        </p:txBody>
      </p:sp>
      <p:sp>
        <p:nvSpPr>
          <p:cNvPr id="4" name="Slide Number Placeholder 3"/>
          <p:cNvSpPr>
            <a:spLocks noGrp="1"/>
          </p:cNvSpPr>
          <p:nvPr>
            <p:ph type="sldNum" sz="quarter" idx="10"/>
          </p:nvPr>
        </p:nvSpPr>
        <p:spPr/>
        <p:txBody>
          <a:bodyPr/>
          <a:lstStyle/>
          <a:p>
            <a:pPr defTabSz="937538"/>
            <a:fld id="{C575B359-9F03-4755-9A82-1B2E6D295E65}" type="slidenum">
              <a:rPr lang="en-US">
                <a:solidFill>
                  <a:prstClr val="black"/>
                </a:solidFill>
              </a:rPr>
              <a:pPr defTabSz="937538"/>
              <a:t>20</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r>
              <a:rPr lang="en-US" dirty="0" smtClean="0">
                <a:hlinkClick r:id="rId3"/>
              </a:rPr>
              <a:t>http://www.oclc.org/news////releases/200929.htm</a:t>
            </a:r>
            <a:endParaRPr lang="en-US" dirty="0"/>
          </a:p>
        </p:txBody>
      </p:sp>
      <p:sp>
        <p:nvSpPr>
          <p:cNvPr id="4" name="Slide Number Placeholder 3"/>
          <p:cNvSpPr>
            <a:spLocks noGrp="1"/>
          </p:cNvSpPr>
          <p:nvPr>
            <p:ph type="sldNum" sz="quarter" idx="10"/>
          </p:nvPr>
        </p:nvSpPr>
        <p:spPr/>
        <p:txBody>
          <a:bodyPr/>
          <a:lstStyle/>
          <a:p>
            <a:pPr defTabSz="887969"/>
            <a:fld id="{820D9D70-346C-4BEB-85CB-BDCD01A7C221}" type="slidenum">
              <a:rPr lang="en-US">
                <a:solidFill>
                  <a:prstClr val="black"/>
                </a:solidFill>
              </a:rPr>
              <a:pPr defTabSz="887969"/>
              <a:t>21</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647825" y="687388"/>
            <a:ext cx="4068763" cy="3051175"/>
          </a:xfrm>
          <a:ln/>
        </p:spPr>
      </p:sp>
      <p:sp>
        <p:nvSpPr>
          <p:cNvPr id="119811" name="Notes Placeholder 2"/>
          <p:cNvSpPr>
            <a:spLocks noGrp="1"/>
          </p:cNvSpPr>
          <p:nvPr>
            <p:ph type="body" idx="1"/>
          </p:nvPr>
        </p:nvSpPr>
        <p:spPr>
          <a:xfrm>
            <a:off x="372717" y="3972393"/>
            <a:ext cx="6187109" cy="4485807"/>
          </a:xfrm>
          <a:noFill/>
          <a:ln/>
        </p:spPr>
        <p:txBody>
          <a:bodyPr>
            <a:normAutofit/>
          </a:bodyPr>
          <a:lstStyle/>
          <a:p>
            <a:r>
              <a:rPr lang="en-US" sz="1400" dirty="0">
                <a:latin typeface="Arial" pitchFamily="34" charset="0"/>
              </a:rPr>
              <a:t>One of the successful strategies – mentor teams, was only thought of recently.  Basically, a TRAINED TEAM of volunteer mentors – applications and technical mentors are available to libraries joining the project.  </a:t>
            </a:r>
          </a:p>
          <a:p>
            <a:endParaRPr lang="en-US" sz="1400" dirty="0">
              <a:latin typeface="Arial" pitchFamily="34" charset="0"/>
            </a:endParaRPr>
          </a:p>
          <a:p>
            <a:r>
              <a:rPr lang="en-US" sz="1400" dirty="0">
                <a:latin typeface="Arial" pitchFamily="34" charset="0"/>
              </a:rPr>
              <a:t>This compliment of technical and application/practical workflow competencies ensures maximum transfer and exchange of knowledge required to improve resource sharing significantly.</a:t>
            </a:r>
          </a:p>
          <a:p>
            <a:endParaRPr lang="en-US" sz="1400" dirty="0">
              <a:latin typeface="Arial" pitchFamily="34" charset="0"/>
            </a:endParaRPr>
          </a:p>
          <a:p>
            <a:r>
              <a:rPr lang="en-US" sz="1400" dirty="0">
                <a:latin typeface="Arial" pitchFamily="34" charset="0"/>
              </a:rPr>
              <a:t>Mentor teams visit libraries – to help with ILLiad post-installation workflow training, implementing various IDS workflow and resources, as well as troubleshooting various technical issues that library staff want to address.  New IDS Project libraries are encouraged to visit other IDS Project libraries to evaluate workflow options.</a:t>
            </a:r>
          </a:p>
        </p:txBody>
      </p:sp>
      <p:sp>
        <p:nvSpPr>
          <p:cNvPr id="119812" name="Slide Number Placeholder 3"/>
          <p:cNvSpPr>
            <a:spLocks noGrp="1"/>
          </p:cNvSpPr>
          <p:nvPr>
            <p:ph type="sldNum" sz="quarter" idx="5"/>
          </p:nvPr>
        </p:nvSpPr>
        <p:spPr>
          <a:noFill/>
        </p:spPr>
        <p:txBody>
          <a:bodyPr/>
          <a:lstStyle/>
          <a:p>
            <a:pPr fontAlgn="base">
              <a:spcBef>
                <a:spcPct val="0"/>
              </a:spcBef>
              <a:spcAft>
                <a:spcPct val="0"/>
              </a:spcAft>
            </a:pPr>
            <a:fld id="{629E151B-3C7C-4FD5-B019-4AF9DDDAAC12}" type="slidenum">
              <a:rPr lang="en-US" b="1">
                <a:solidFill>
                  <a:prstClr val="white"/>
                </a:solidFill>
                <a:latin typeface="Arial" pitchFamily="34" charset="0"/>
              </a:rPr>
              <a:pPr fontAlgn="base">
                <a:spcBef>
                  <a:spcPct val="0"/>
                </a:spcBef>
                <a:spcAft>
                  <a:spcPct val="0"/>
                </a:spcAft>
              </a:pPr>
              <a:t>24</a:t>
            </a:fld>
            <a:endParaRPr lang="en-US" b="1" dirty="0">
              <a:solidFill>
                <a:prstClr val="white"/>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647825" y="687388"/>
            <a:ext cx="4068763" cy="3051175"/>
          </a:xfrm>
          <a:ln/>
        </p:spPr>
      </p:sp>
      <p:sp>
        <p:nvSpPr>
          <p:cNvPr id="119811" name="Notes Placeholder 2"/>
          <p:cNvSpPr>
            <a:spLocks noGrp="1"/>
          </p:cNvSpPr>
          <p:nvPr>
            <p:ph type="body" idx="1"/>
          </p:nvPr>
        </p:nvSpPr>
        <p:spPr>
          <a:xfrm>
            <a:off x="372717" y="3972393"/>
            <a:ext cx="6187109" cy="4485807"/>
          </a:xfrm>
          <a:noFill/>
          <a:ln/>
        </p:spPr>
        <p:txBody>
          <a:bodyPr>
            <a:normAutofit/>
          </a:bodyPr>
          <a:lstStyle/>
          <a:p>
            <a:endParaRPr lang="en-US" sz="1400" dirty="0">
              <a:latin typeface="Arial" pitchFamily="34" charset="0"/>
            </a:endParaRPr>
          </a:p>
        </p:txBody>
      </p:sp>
      <p:sp>
        <p:nvSpPr>
          <p:cNvPr id="119812" name="Slide Number Placeholder 3"/>
          <p:cNvSpPr>
            <a:spLocks noGrp="1"/>
          </p:cNvSpPr>
          <p:nvPr>
            <p:ph type="sldNum" sz="quarter" idx="5"/>
          </p:nvPr>
        </p:nvSpPr>
        <p:spPr>
          <a:noFill/>
        </p:spPr>
        <p:txBody>
          <a:bodyPr/>
          <a:lstStyle/>
          <a:p>
            <a:pPr fontAlgn="base">
              <a:spcBef>
                <a:spcPct val="0"/>
              </a:spcBef>
              <a:spcAft>
                <a:spcPct val="0"/>
              </a:spcAft>
            </a:pPr>
            <a:fld id="{629E151B-3C7C-4FD5-B019-4AF9DDDAAC12}" type="slidenum">
              <a:rPr lang="en-US" b="1">
                <a:solidFill>
                  <a:prstClr val="white"/>
                </a:solidFill>
                <a:latin typeface="Arial" pitchFamily="34" charset="0"/>
              </a:rPr>
              <a:pPr fontAlgn="base">
                <a:spcBef>
                  <a:spcPct val="0"/>
                </a:spcBef>
                <a:spcAft>
                  <a:spcPct val="0"/>
                </a:spcAft>
              </a:pPr>
              <a:t>25</a:t>
            </a:fld>
            <a:endParaRPr lang="en-US" b="1" dirty="0">
              <a:solidFill>
                <a:prstClr val="white"/>
              </a:solidFill>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33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mtClean="0"/>
              <a:t>Updated 10-21-10</a:t>
            </a:r>
            <a:endParaRPr lang="en-US" dirty="0" smtClean="0"/>
          </a:p>
          <a:p>
            <a:endParaRPr lang="en-US" dirty="0"/>
          </a:p>
        </p:txBody>
      </p:sp>
      <p:sp>
        <p:nvSpPr>
          <p:cNvPr id="4" name="Slide Number Placeholder 3"/>
          <p:cNvSpPr>
            <a:spLocks noGrp="1"/>
          </p:cNvSpPr>
          <p:nvPr>
            <p:ph type="sldNum" sz="quarter" idx="10"/>
          </p:nvPr>
        </p:nvSpPr>
        <p:spPr/>
        <p:txBody>
          <a:bodyPr/>
          <a:lstStyle/>
          <a:p>
            <a:fld id="{2800C925-583C-4923-A3F3-F81CAA60D218}" type="slidenum">
              <a:rPr lang="en-US" smtClean="0">
                <a:solidFill>
                  <a:prstClr val="white"/>
                </a:solidFill>
              </a:rPr>
              <a:pPr/>
              <a:t>2</a:t>
            </a:fld>
            <a:endParaRPr lang="en-US">
              <a:solidFill>
                <a:prstClr val="white"/>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687388"/>
            <a:ext cx="5080000" cy="3810000"/>
          </a:xfrm>
        </p:spPr>
      </p:sp>
      <p:sp>
        <p:nvSpPr>
          <p:cNvPr id="3" name="Notes Placeholder 2"/>
          <p:cNvSpPr>
            <a:spLocks noGrp="1"/>
          </p:cNvSpPr>
          <p:nvPr>
            <p:ph type="body" idx="1"/>
          </p:nvPr>
        </p:nvSpPr>
        <p:spPr>
          <a:xfrm>
            <a:off x="223631" y="5246557"/>
            <a:ext cx="6261652" cy="3211643"/>
          </a:xfrm>
        </p:spPr>
        <p:txBody>
          <a:bodyPr>
            <a:noAutofit/>
          </a:bodyPr>
          <a:lstStyle/>
          <a:p>
            <a:pPr marL="228560" indent="-228560"/>
            <a:endParaRPr lang="en-US" sz="2000" dirty="0"/>
          </a:p>
        </p:txBody>
      </p:sp>
      <p:sp>
        <p:nvSpPr>
          <p:cNvPr id="4" name="Slide Number Placeholder 3"/>
          <p:cNvSpPr>
            <a:spLocks noGrp="1"/>
          </p:cNvSpPr>
          <p:nvPr>
            <p:ph type="sldNum" sz="quarter" idx="10"/>
          </p:nvPr>
        </p:nvSpPr>
        <p:spPr/>
        <p:txBody>
          <a:bodyPr/>
          <a:lstStyle/>
          <a:p>
            <a:pPr defTabSz="914201"/>
            <a:fld id="{0C98BCD5-8554-43E1-8814-A6E6B379C4F8}" type="slidenum">
              <a:rPr lang="en-US">
                <a:solidFill>
                  <a:prstClr val="black"/>
                </a:solidFill>
              </a:rPr>
              <a:pPr defTabSz="914201"/>
              <a:t>34</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68DA3-C44D-4B74-9AE0-1B4C063D10B7}" type="slidenum">
              <a:rPr lang="en-US" smtClean="0"/>
              <a:pPr/>
              <a:t>41</a:t>
            </a:fld>
            <a:endParaRPr lang="en-US"/>
          </a:p>
        </p:txBody>
      </p:sp>
    </p:spTree>
    <p:extLst>
      <p:ext uri="{BB962C8B-B14F-4D97-AF65-F5344CB8AC3E}">
        <p14:creationId xmlns:p14="http://schemas.microsoft.com/office/powerpoint/2010/main" xmlns="" val="331538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Cyril</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43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46</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2D7AB84-F6C5-47A2-B108-503B18B1CF23}" type="slidenum">
              <a:rPr lang="en-US" smtClean="0">
                <a:solidFill>
                  <a:prstClr val="black"/>
                </a:solidFill>
                <a:latin typeface="Arial" pitchFamily="34" charset="0"/>
              </a:rPr>
              <a:pPr/>
              <a:t>47</a:t>
            </a:fld>
            <a:endParaRPr lang="en-US" smtClean="0">
              <a:solidFill>
                <a:prstClr val="black"/>
              </a:solidFill>
              <a:latin typeface="Arial" pitchFamily="34" charset="0"/>
            </a:endParaRPr>
          </a:p>
        </p:txBody>
      </p:sp>
      <p:sp>
        <p:nvSpPr>
          <p:cNvPr id="150531" name="Rectangle 2"/>
          <p:cNvSpPr>
            <a:spLocks noGrp="1" noRot="1" noChangeAspect="1" noChangeArrowheads="1" noTextEdit="1"/>
          </p:cNvSpPr>
          <p:nvPr>
            <p:ph type="sldImg"/>
          </p:nvPr>
        </p:nvSpPr>
        <p:spPr>
          <a:xfrm>
            <a:off x="1143000" y="687388"/>
            <a:ext cx="4572000" cy="3429000"/>
          </a:xfrm>
          <a:ln/>
        </p:spPr>
      </p:sp>
      <p:sp>
        <p:nvSpPr>
          <p:cNvPr id="15053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a:p>
            <a:r>
              <a:rPr lang="en-US" sz="1400" dirty="0">
                <a:latin typeface="Arial" pitchFamily="34" charset="0"/>
              </a:rPr>
              <a:t>The IDS Project is built around this challenge.  </a:t>
            </a:r>
          </a:p>
          <a:p>
            <a:endParaRPr lang="en-US" sz="1400" dirty="0">
              <a:latin typeface="Arial" pitchFamily="34" charset="0"/>
            </a:endParaRPr>
          </a:p>
          <a:p>
            <a:r>
              <a:rPr lang="en-US" sz="1400" dirty="0">
                <a:latin typeface="Arial" pitchFamily="34" charset="0"/>
              </a:rPr>
              <a:t>To answer this question in the affirmative require that we confront and embrace two very scary ideas:</a:t>
            </a:r>
          </a:p>
          <a:p>
            <a:pPr eaLnBrk="1" hangingPunct="1"/>
            <a:endParaRPr lang="en-US" sz="1400" dirty="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 </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a:xfrm>
            <a:off x="685800" y="4721903"/>
            <a:ext cx="5486400" cy="3736298"/>
          </a:xfrm>
        </p:spPr>
        <p:txBody>
          <a:bodyPr>
            <a:normAutofit/>
          </a:bodyPr>
          <a:lstStyle/>
          <a:p>
            <a:r>
              <a:rPr lang="en-US" sz="1400" dirty="0"/>
              <a:t>IDS Project offers member and even guests, high quality and very inexpensive two day summer conference.  </a:t>
            </a:r>
          </a:p>
          <a:p>
            <a:endParaRPr lang="en-US" sz="1400" b="1" dirty="0"/>
          </a:p>
          <a:p>
            <a:r>
              <a:rPr lang="en-US" sz="1400" b="1" dirty="0"/>
              <a:t>You are invited.</a:t>
            </a:r>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solidFill>
                  <a:prstClr val="black"/>
                </a:solidFill>
              </a:rPr>
              <a:pPr>
                <a:defRPr/>
              </a:pPr>
              <a:t>48</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0D9D70-346C-4BEB-85CB-BDCD01A7C221}"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0D9D70-346C-4BEB-85CB-BDCD01A7C221}"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0D9D70-346C-4BEB-85CB-BDCD01A7C221}"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682" y="687049"/>
            <a:ext cx="4590636"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0D9D70-346C-4BEB-85CB-BDCD01A7C221}"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5384054-11BE-4A5C-A55A-6D4CA9D9779D}" type="slidenum">
              <a:rPr lang="en-US" smtClean="0">
                <a:solidFill>
                  <a:prstClr val="black"/>
                </a:solidFill>
                <a:latin typeface="Arial" pitchFamily="34" charset="0"/>
              </a:rPr>
              <a:pPr/>
              <a:t>3</a:t>
            </a:fld>
            <a:endParaRPr lang="en-US" smtClean="0">
              <a:solidFill>
                <a:prstClr val="black"/>
              </a:solidFill>
              <a:latin typeface="Arial" pitchFamily="34" charset="0"/>
            </a:endParaRPr>
          </a:p>
        </p:txBody>
      </p:sp>
      <p:sp>
        <p:nvSpPr>
          <p:cNvPr id="114691" name="Rectangle 2"/>
          <p:cNvSpPr>
            <a:spLocks noGrp="1" noRot="1" noChangeAspect="1" noChangeArrowheads="1" noTextEdit="1"/>
          </p:cNvSpPr>
          <p:nvPr>
            <p:ph type="sldImg"/>
          </p:nvPr>
        </p:nvSpPr>
        <p:spPr>
          <a:xfrm>
            <a:off x="1143000" y="685800"/>
            <a:ext cx="4572000" cy="3429000"/>
          </a:xfrm>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682" y="687049"/>
            <a:ext cx="4590636"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0D9D70-346C-4BEB-85CB-BDCD01A7C221}"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a:xfrm>
            <a:off x="685800" y="4721903"/>
            <a:ext cx="5486400" cy="3736298"/>
          </a:xfrm>
        </p:spPr>
        <p:txBody>
          <a:bodyPr>
            <a:normAutofit/>
          </a:bodyPr>
          <a:lstStyle/>
          <a:p>
            <a:r>
              <a:rPr lang="en-US" sz="1400" dirty="0"/>
              <a:t>IDS Project offers member and even guests, high quality and very inexpensive two day summer conference.  </a:t>
            </a:r>
          </a:p>
          <a:p>
            <a:endParaRPr lang="en-US" sz="1400" b="1" dirty="0"/>
          </a:p>
          <a:p>
            <a:r>
              <a:rPr lang="en-US" sz="1400" b="1" dirty="0"/>
              <a:t>You are invited.</a:t>
            </a:r>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solidFill>
                  <a:prstClr val="black"/>
                </a:solidFill>
              </a:rPr>
              <a:pPr>
                <a:defRPr/>
              </a:pPr>
              <a:t>54</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37826"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37826" fontAlgn="base">
                <a:spcBef>
                  <a:spcPct val="0"/>
                </a:spcBef>
                <a:spcAft>
                  <a:spcPct val="0"/>
                </a:spcAft>
              </a:pPr>
              <a:t>60</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43000" y="687388"/>
            <a:ext cx="4572000" cy="342900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a:p>
            <a:pPr eaLnBrk="1" hangingPunct="1"/>
            <a:endParaRPr lang="en-US" sz="1400"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fontAlgn="base">
              <a:spcBef>
                <a:spcPct val="0"/>
              </a:spcBef>
              <a:spcAft>
                <a:spcPct val="0"/>
              </a:spcAft>
            </a:pPr>
            <a:fld id="{6B3ADE4C-8F2E-416C-949E-835A3BA00A4F}" type="slidenum">
              <a:rPr lang="en-US" b="1">
                <a:solidFill>
                  <a:prstClr val="white"/>
                </a:solidFill>
                <a:latin typeface="Arial" pitchFamily="34" charset="0"/>
                <a:cs typeface="Times New Roman" pitchFamily="18" charset="0"/>
              </a:rPr>
              <a:pPr fontAlgn="base">
                <a:spcBef>
                  <a:spcPct val="0"/>
                </a:spcBef>
                <a:spcAft>
                  <a:spcPct val="0"/>
                </a:spcAft>
              </a:pPr>
              <a:t>4</a:t>
            </a:fld>
            <a:endParaRPr lang="en-US" b="1" dirty="0">
              <a:solidFill>
                <a:prstClr val="white"/>
              </a:solidFill>
              <a:latin typeface="Arial" pitchFamily="34" charset="0"/>
              <a:cs typeface="Times New Roman" pitchFamily="18" charset="0"/>
            </a:endParaRPr>
          </a:p>
        </p:txBody>
      </p:sp>
      <p:sp>
        <p:nvSpPr>
          <p:cNvPr id="120835" name="Rectangle 2"/>
          <p:cNvSpPr>
            <a:spLocks noGrp="1" noRot="1" noChangeAspect="1" noChangeArrowheads="1" noTextEdit="1"/>
          </p:cNvSpPr>
          <p:nvPr>
            <p:ph type="sldImg"/>
          </p:nvPr>
        </p:nvSpPr>
        <p:spPr>
          <a:xfrm>
            <a:off x="1143000" y="687388"/>
            <a:ext cx="4572000" cy="3429000"/>
          </a:xfrm>
          <a:ln/>
        </p:spPr>
      </p:sp>
      <p:sp>
        <p:nvSpPr>
          <p:cNvPr id="120836" name="Rectangle 3"/>
          <p:cNvSpPr>
            <a:spLocks noGrp="1" noChangeArrowheads="1"/>
          </p:cNvSpPr>
          <p:nvPr>
            <p:ph type="body" idx="1"/>
          </p:nvPr>
        </p:nvSpPr>
        <p:spPr>
          <a:xfrm>
            <a:off x="372717" y="4347148"/>
            <a:ext cx="6097657" cy="4114800"/>
          </a:xfrm>
          <a:noFill/>
          <a:ln/>
        </p:spPr>
        <p:txBody>
          <a:bodyPr>
            <a:normAutofit/>
          </a:bodyPr>
          <a:lstStyle/>
          <a:p>
            <a:pPr eaLnBrk="1" hangingPunct="1"/>
            <a:r>
              <a:rPr lang="en-US" sz="1400" dirty="0">
                <a:latin typeface="Arial" pitchFamily="34" charset="0"/>
              </a:rPr>
              <a:t>Another part of the Project’s strategy was to define how we would measure the turnaround time of an ILL transaction.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fontAlgn="base">
              <a:spcBef>
                <a:spcPct val="0"/>
              </a:spcBef>
              <a:spcAft>
                <a:spcPct val="0"/>
              </a:spcAft>
            </a:pPr>
            <a:fld id="{2EB3F6F2-85A7-4C71-96E1-51B0D5D36147}" type="slidenum">
              <a:rPr lang="en-US" b="1">
                <a:solidFill>
                  <a:prstClr val="white"/>
                </a:solidFill>
                <a:latin typeface="Arial" pitchFamily="34" charset="0"/>
                <a:cs typeface="Times New Roman" pitchFamily="18" charset="0"/>
              </a:rPr>
              <a:pPr fontAlgn="base">
                <a:spcBef>
                  <a:spcPct val="0"/>
                </a:spcBef>
                <a:spcAft>
                  <a:spcPct val="0"/>
                </a:spcAft>
              </a:pPr>
              <a:t>5</a:t>
            </a:fld>
            <a:endParaRPr lang="en-US" b="1" dirty="0">
              <a:solidFill>
                <a:prstClr val="white"/>
              </a:solidFill>
              <a:latin typeface="Arial" pitchFamily="34" charset="0"/>
              <a:cs typeface="Times New Roman" pitchFamily="18" charset="0"/>
            </a:endParaRPr>
          </a:p>
        </p:txBody>
      </p:sp>
      <p:sp>
        <p:nvSpPr>
          <p:cNvPr id="121859" name="Rectangle 2"/>
          <p:cNvSpPr>
            <a:spLocks noGrp="1" noRot="1" noChangeAspect="1" noChangeArrowheads="1" noTextEdit="1"/>
          </p:cNvSpPr>
          <p:nvPr>
            <p:ph type="sldImg"/>
          </p:nvPr>
        </p:nvSpPr>
        <p:spPr>
          <a:xfrm>
            <a:off x="1143000" y="687388"/>
            <a:ext cx="4572000" cy="3429000"/>
          </a:xfrm>
          <a:ln/>
        </p:spPr>
      </p:sp>
      <p:sp>
        <p:nvSpPr>
          <p:cNvPr id="121860" name="Rectangle 3"/>
          <p:cNvSpPr>
            <a:spLocks noGrp="1" noChangeArrowheads="1"/>
          </p:cNvSpPr>
          <p:nvPr>
            <p:ph type="body" idx="1"/>
          </p:nvPr>
        </p:nvSpPr>
        <p:spPr>
          <a:xfrm>
            <a:off x="670891" y="4572000"/>
            <a:ext cx="5486400" cy="3814997"/>
          </a:xfrm>
          <a:noFill/>
          <a:ln/>
        </p:spPr>
        <p:txBody>
          <a:bodyPr/>
          <a:lstStyle/>
          <a:p>
            <a:r>
              <a:rPr lang="en-US" sz="1400" dirty="0">
                <a:latin typeface="Arial" pitchFamily="34" charset="0"/>
              </a:rPr>
              <a:t>These are the IDS Project benchmarks for resource sharing</a:t>
            </a:r>
            <a:r>
              <a:rPr lang="en-US" dirty="0" smtClean="0">
                <a:latin typeface="Arial" pitchFamily="34"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a:xfrm>
            <a:off x="1143000" y="687388"/>
            <a:ext cx="4572000" cy="3429000"/>
          </a:xfrm>
          <a:ln/>
        </p:spPr>
      </p:sp>
      <p:sp>
        <p:nvSpPr>
          <p:cNvPr id="223234" name="Notes Placeholder 2"/>
          <p:cNvSpPr>
            <a:spLocks noGrp="1"/>
          </p:cNvSpPr>
          <p:nvPr>
            <p:ph type="body" idx="1"/>
          </p:nvPr>
        </p:nvSpPr>
        <p:spPr>
          <a:noFill/>
          <a:ln/>
        </p:spPr>
        <p:txBody>
          <a:bodyPr>
            <a:normAutofit/>
          </a:bodyPr>
          <a:lstStyle/>
          <a:p>
            <a:r>
              <a:rPr lang="en-US" sz="1400" dirty="0"/>
              <a:t>TIM</a:t>
            </a:r>
          </a:p>
          <a:p>
            <a:r>
              <a:rPr lang="en-US" sz="1400" dirty="0"/>
              <a:t>TPAM provides libraries with a series of hierarchically linked charts.</a:t>
            </a:r>
          </a:p>
        </p:txBody>
      </p:sp>
      <p:sp>
        <p:nvSpPr>
          <p:cNvPr id="223235" name="Slide Number Placeholder 3"/>
          <p:cNvSpPr>
            <a:spLocks noGrp="1"/>
          </p:cNvSpPr>
          <p:nvPr>
            <p:ph type="sldNum" sz="quarter" idx="5"/>
          </p:nvPr>
        </p:nvSpPr>
        <p:spPr>
          <a:noFill/>
        </p:spPr>
        <p:txBody>
          <a:bodyPr/>
          <a:lstStyle/>
          <a:p>
            <a:pPr fontAlgn="base">
              <a:spcBef>
                <a:spcPct val="0"/>
              </a:spcBef>
              <a:spcAft>
                <a:spcPct val="0"/>
              </a:spcAft>
            </a:pPr>
            <a:fld id="{6636C049-C861-4350-B8AA-C5F85C82A8F5}" type="slidenum">
              <a:rPr lang="en-US" b="1">
                <a:solidFill>
                  <a:prstClr val="white"/>
                </a:solidFill>
                <a:latin typeface="Garamond" pitchFamily="18" charset="0"/>
                <a:cs typeface="Times New Roman" pitchFamily="18" charset="0"/>
              </a:rPr>
              <a:pPr fontAlgn="base">
                <a:spcBef>
                  <a:spcPct val="0"/>
                </a:spcBef>
                <a:spcAft>
                  <a:spcPct val="0"/>
                </a:spcAft>
              </a:pPr>
              <a:t>6</a:t>
            </a:fld>
            <a:endParaRPr lang="en-US" b="1" dirty="0">
              <a:solidFill>
                <a:prstClr val="white"/>
              </a:solidFill>
              <a:latin typeface="Garamond"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43000" y="685800"/>
            <a:ext cx="4572000" cy="3429000"/>
          </a:xfrm>
          <a:ln/>
        </p:spPr>
      </p:sp>
      <p:sp>
        <p:nvSpPr>
          <p:cNvPr id="123907" name="Notes Placeholder 2"/>
          <p:cNvSpPr>
            <a:spLocks noGrp="1"/>
          </p:cNvSpPr>
          <p:nvPr>
            <p:ph type="body" idx="1"/>
          </p:nvPr>
        </p:nvSpPr>
        <p:spPr>
          <a:noFill/>
          <a:ln/>
        </p:spPr>
        <p:txBody>
          <a:bodyPr/>
          <a:lstStyle/>
          <a:p>
            <a:endParaRPr lang="en-US"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6A6D8A5D-AE71-4F2D-AA25-9A98D260BC38}" type="slidenum">
              <a:rPr lang="en-US" smtClean="0">
                <a:solidFill>
                  <a:prstClr val="black"/>
                </a:solidFill>
                <a:latin typeface="Arial" pitchFamily="34" charset="0"/>
              </a:rPr>
              <a:pPr/>
              <a:t>7</a:t>
            </a:fld>
            <a:endParaRPr lang="en-US" smtClean="0">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D9BD648-BD5E-4E46-9D2C-DFB5A6A40D36}" type="slidenum">
              <a:rPr lang="en-US" b="1">
                <a:solidFill>
                  <a:prstClr val="white"/>
                </a:solidFill>
                <a:latin typeface="Garamond" pitchFamily="18" charset="0"/>
                <a:cs typeface="Times New Roman" pitchFamily="18" charset="0"/>
              </a:rPr>
              <a:pPr fontAlgn="base">
                <a:spcBef>
                  <a:spcPct val="0"/>
                </a:spcBef>
                <a:spcAft>
                  <a:spcPct val="0"/>
                </a:spcAft>
                <a:defRPr/>
              </a:pPr>
              <a:t>8</a:t>
            </a:fld>
            <a:endParaRPr lang="en-US" b="1" dirty="0">
              <a:solidFill>
                <a:prstClr val="white"/>
              </a:solidFill>
              <a:latin typeface="Garamond"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792" indent="0" algn="ctr">
              <a:buNone/>
              <a:defRPr>
                <a:solidFill>
                  <a:schemeClr val="tx1">
                    <a:tint val="75000"/>
                  </a:schemeClr>
                </a:solidFill>
              </a:defRPr>
            </a:lvl2pPr>
            <a:lvl3pPr marL="909578" indent="0" algn="ctr">
              <a:buNone/>
              <a:defRPr>
                <a:solidFill>
                  <a:schemeClr val="tx1">
                    <a:tint val="75000"/>
                  </a:schemeClr>
                </a:solidFill>
              </a:defRPr>
            </a:lvl3pPr>
            <a:lvl4pPr marL="1364369" indent="0" algn="ctr">
              <a:buNone/>
              <a:defRPr>
                <a:solidFill>
                  <a:schemeClr val="tx1">
                    <a:tint val="75000"/>
                  </a:schemeClr>
                </a:solidFill>
              </a:defRPr>
            </a:lvl4pPr>
            <a:lvl5pPr marL="1819156" indent="0" algn="ctr">
              <a:buNone/>
              <a:defRPr>
                <a:solidFill>
                  <a:schemeClr val="tx1">
                    <a:tint val="75000"/>
                  </a:schemeClr>
                </a:solidFill>
              </a:defRPr>
            </a:lvl5pPr>
            <a:lvl6pPr marL="2273948" indent="0" algn="ctr">
              <a:buNone/>
              <a:defRPr>
                <a:solidFill>
                  <a:schemeClr val="tx1">
                    <a:tint val="75000"/>
                  </a:schemeClr>
                </a:solidFill>
              </a:defRPr>
            </a:lvl6pPr>
            <a:lvl7pPr marL="2728737" indent="0" algn="ctr">
              <a:buNone/>
              <a:defRPr>
                <a:solidFill>
                  <a:schemeClr val="tx1">
                    <a:tint val="75000"/>
                  </a:schemeClr>
                </a:solidFill>
              </a:defRPr>
            </a:lvl7pPr>
            <a:lvl8pPr marL="3183524" indent="0" algn="ctr">
              <a:buNone/>
              <a:defRPr>
                <a:solidFill>
                  <a:schemeClr val="tx1">
                    <a:tint val="75000"/>
                  </a:schemeClr>
                </a:solidFill>
              </a:defRPr>
            </a:lvl8pPr>
            <a:lvl9pPr marL="36382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8104E4-8F5F-4B22-B169-30B8D94BF487}"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209158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104E4-8F5F-4B22-B169-30B8D94BF487}"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18464703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6DDDC86D-28C8-44AF-A651-5EC7D1BA6E4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5546089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5081560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826060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3777" indent="0" algn="ctr">
              <a:buNone/>
              <a:defRPr>
                <a:solidFill>
                  <a:schemeClr val="tx1">
                    <a:tint val="75000"/>
                  </a:schemeClr>
                </a:solidFill>
              </a:defRPr>
            </a:lvl2pPr>
            <a:lvl3pPr marL="907547" indent="0" algn="ctr">
              <a:buNone/>
              <a:defRPr>
                <a:solidFill>
                  <a:schemeClr val="tx1">
                    <a:tint val="75000"/>
                  </a:schemeClr>
                </a:solidFill>
              </a:defRPr>
            </a:lvl3pPr>
            <a:lvl4pPr marL="1361322" indent="0" algn="ctr">
              <a:buNone/>
              <a:defRPr>
                <a:solidFill>
                  <a:schemeClr val="tx1">
                    <a:tint val="75000"/>
                  </a:schemeClr>
                </a:solidFill>
              </a:defRPr>
            </a:lvl4pPr>
            <a:lvl5pPr marL="1815091" indent="0" algn="ctr">
              <a:buNone/>
              <a:defRPr>
                <a:solidFill>
                  <a:schemeClr val="tx1">
                    <a:tint val="75000"/>
                  </a:schemeClr>
                </a:solidFill>
              </a:defRPr>
            </a:lvl5pPr>
            <a:lvl6pPr marL="2268868" indent="0" algn="ctr">
              <a:buNone/>
              <a:defRPr>
                <a:solidFill>
                  <a:schemeClr val="tx1">
                    <a:tint val="75000"/>
                  </a:schemeClr>
                </a:solidFill>
              </a:defRPr>
            </a:lvl6pPr>
            <a:lvl7pPr marL="2722641" indent="0" algn="ctr">
              <a:buNone/>
              <a:defRPr>
                <a:solidFill>
                  <a:schemeClr val="tx1">
                    <a:tint val="75000"/>
                  </a:schemeClr>
                </a:solidFill>
              </a:defRPr>
            </a:lvl7pPr>
            <a:lvl8pPr marL="3176411" indent="0" algn="ctr">
              <a:buNone/>
              <a:defRPr>
                <a:solidFill>
                  <a:schemeClr val="tx1">
                    <a:tint val="75000"/>
                  </a:schemeClr>
                </a:solidFill>
              </a:defRPr>
            </a:lvl8pPr>
            <a:lvl9pPr marL="36301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40609739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15387418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3777" indent="0">
              <a:buNone/>
              <a:defRPr sz="1800">
                <a:solidFill>
                  <a:schemeClr val="tx1">
                    <a:tint val="75000"/>
                  </a:schemeClr>
                </a:solidFill>
              </a:defRPr>
            </a:lvl2pPr>
            <a:lvl3pPr marL="907547" indent="0">
              <a:buNone/>
              <a:defRPr sz="1600">
                <a:solidFill>
                  <a:schemeClr val="tx1">
                    <a:tint val="75000"/>
                  </a:schemeClr>
                </a:solidFill>
              </a:defRPr>
            </a:lvl3pPr>
            <a:lvl4pPr marL="1361322" indent="0">
              <a:buNone/>
              <a:defRPr sz="1400">
                <a:solidFill>
                  <a:schemeClr val="tx1">
                    <a:tint val="75000"/>
                  </a:schemeClr>
                </a:solidFill>
              </a:defRPr>
            </a:lvl4pPr>
            <a:lvl5pPr marL="1815091" indent="0">
              <a:buNone/>
              <a:defRPr sz="1400">
                <a:solidFill>
                  <a:schemeClr val="tx1">
                    <a:tint val="75000"/>
                  </a:schemeClr>
                </a:solidFill>
              </a:defRPr>
            </a:lvl5pPr>
            <a:lvl6pPr marL="2268868" indent="0">
              <a:buNone/>
              <a:defRPr sz="1400">
                <a:solidFill>
                  <a:schemeClr val="tx1">
                    <a:tint val="75000"/>
                  </a:schemeClr>
                </a:solidFill>
              </a:defRPr>
            </a:lvl6pPr>
            <a:lvl7pPr marL="2722641" indent="0">
              <a:buNone/>
              <a:defRPr sz="1400">
                <a:solidFill>
                  <a:schemeClr val="tx1">
                    <a:tint val="75000"/>
                  </a:schemeClr>
                </a:solidFill>
              </a:defRPr>
            </a:lvl7pPr>
            <a:lvl8pPr marL="3176411" indent="0">
              <a:buNone/>
              <a:defRPr sz="1400">
                <a:solidFill>
                  <a:schemeClr val="tx1">
                    <a:tint val="75000"/>
                  </a:schemeClr>
                </a:solidFill>
              </a:defRPr>
            </a:lvl8pPr>
            <a:lvl9pPr marL="363016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22195416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7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7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6" name="Footer Placeholder 5"/>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7" name="Slide Number Placeholder 6"/>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1037128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777" indent="0">
              <a:buNone/>
              <a:defRPr sz="2000" b="1"/>
            </a:lvl2pPr>
            <a:lvl3pPr marL="907547" indent="0">
              <a:buNone/>
              <a:defRPr sz="1800" b="1"/>
            </a:lvl3pPr>
            <a:lvl4pPr marL="1361322" indent="0">
              <a:buNone/>
              <a:defRPr sz="1600" b="1"/>
            </a:lvl4pPr>
            <a:lvl5pPr marL="1815091" indent="0">
              <a:buNone/>
              <a:defRPr sz="1600" b="1"/>
            </a:lvl5pPr>
            <a:lvl6pPr marL="2268868" indent="0">
              <a:buNone/>
              <a:defRPr sz="1600" b="1"/>
            </a:lvl6pPr>
            <a:lvl7pPr marL="2722641" indent="0">
              <a:buNone/>
              <a:defRPr sz="1600" b="1"/>
            </a:lvl7pPr>
            <a:lvl8pPr marL="3176411" indent="0">
              <a:buNone/>
              <a:defRPr sz="1600" b="1"/>
            </a:lvl8pPr>
            <a:lvl9pPr marL="36301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3777" indent="0">
              <a:buNone/>
              <a:defRPr sz="2000" b="1"/>
            </a:lvl2pPr>
            <a:lvl3pPr marL="907547" indent="0">
              <a:buNone/>
              <a:defRPr sz="1800" b="1"/>
            </a:lvl3pPr>
            <a:lvl4pPr marL="1361322" indent="0">
              <a:buNone/>
              <a:defRPr sz="1600" b="1"/>
            </a:lvl4pPr>
            <a:lvl5pPr marL="1815091" indent="0">
              <a:buNone/>
              <a:defRPr sz="1600" b="1"/>
            </a:lvl5pPr>
            <a:lvl6pPr marL="2268868" indent="0">
              <a:buNone/>
              <a:defRPr sz="1600" b="1"/>
            </a:lvl6pPr>
            <a:lvl7pPr marL="2722641" indent="0">
              <a:buNone/>
              <a:defRPr sz="1600" b="1"/>
            </a:lvl7pPr>
            <a:lvl8pPr marL="3176411" indent="0">
              <a:buNone/>
              <a:defRPr sz="1600" b="1"/>
            </a:lvl8pPr>
            <a:lvl9pPr marL="36301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8" name="Footer Placeholder 7"/>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9" name="Slide Number Placeholder 8"/>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449550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4" name="Footer Placeholder 3"/>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5" name="Slide Number Placeholder 4"/>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29235711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3" name="Footer Placeholder 2"/>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4" name="Slide Number Placeholder 3"/>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311315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9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104E4-8F5F-4B22-B169-30B8D94BF487}"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40073380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4" y="1435174"/>
            <a:ext cx="3008313" cy="4691063"/>
          </a:xfrm>
        </p:spPr>
        <p:txBody>
          <a:bodyPr/>
          <a:lstStyle>
            <a:lvl1pPr marL="0" indent="0">
              <a:buNone/>
              <a:defRPr sz="1400"/>
            </a:lvl1pPr>
            <a:lvl2pPr marL="453777" indent="0">
              <a:buNone/>
              <a:defRPr sz="1200"/>
            </a:lvl2pPr>
            <a:lvl3pPr marL="907547" indent="0">
              <a:buNone/>
              <a:defRPr sz="1000"/>
            </a:lvl3pPr>
            <a:lvl4pPr marL="1361322" indent="0">
              <a:buNone/>
              <a:defRPr sz="900"/>
            </a:lvl4pPr>
            <a:lvl5pPr marL="1815091" indent="0">
              <a:buNone/>
              <a:defRPr sz="900"/>
            </a:lvl5pPr>
            <a:lvl6pPr marL="2268868" indent="0">
              <a:buNone/>
              <a:defRPr sz="900"/>
            </a:lvl6pPr>
            <a:lvl7pPr marL="2722641" indent="0">
              <a:buNone/>
              <a:defRPr sz="900"/>
            </a:lvl7pPr>
            <a:lvl8pPr marL="3176411" indent="0">
              <a:buNone/>
              <a:defRPr sz="900"/>
            </a:lvl8pPr>
            <a:lvl9pPr marL="363016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6" name="Footer Placeholder 5"/>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7" name="Slide Number Placeholder 6"/>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22672394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777" indent="0">
              <a:buNone/>
              <a:defRPr sz="2800"/>
            </a:lvl2pPr>
            <a:lvl3pPr marL="907547" indent="0">
              <a:buNone/>
              <a:defRPr sz="2400"/>
            </a:lvl3pPr>
            <a:lvl4pPr marL="1361322" indent="0">
              <a:buNone/>
              <a:defRPr sz="2000"/>
            </a:lvl4pPr>
            <a:lvl5pPr marL="1815091" indent="0">
              <a:buNone/>
              <a:defRPr sz="2000"/>
            </a:lvl5pPr>
            <a:lvl6pPr marL="2268868" indent="0">
              <a:buNone/>
              <a:defRPr sz="2000"/>
            </a:lvl6pPr>
            <a:lvl7pPr marL="2722641" indent="0">
              <a:buNone/>
              <a:defRPr sz="2000"/>
            </a:lvl7pPr>
            <a:lvl8pPr marL="3176411" indent="0">
              <a:buNone/>
              <a:defRPr sz="2000"/>
            </a:lvl8pPr>
            <a:lvl9pPr marL="363016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3777" indent="0">
              <a:buNone/>
              <a:defRPr sz="1200"/>
            </a:lvl2pPr>
            <a:lvl3pPr marL="907547" indent="0">
              <a:buNone/>
              <a:defRPr sz="1000"/>
            </a:lvl3pPr>
            <a:lvl4pPr marL="1361322" indent="0">
              <a:buNone/>
              <a:defRPr sz="900"/>
            </a:lvl4pPr>
            <a:lvl5pPr marL="1815091" indent="0">
              <a:buNone/>
              <a:defRPr sz="900"/>
            </a:lvl5pPr>
            <a:lvl6pPr marL="2268868" indent="0">
              <a:buNone/>
              <a:defRPr sz="900"/>
            </a:lvl6pPr>
            <a:lvl7pPr marL="2722641" indent="0">
              <a:buNone/>
              <a:defRPr sz="900"/>
            </a:lvl7pPr>
            <a:lvl8pPr marL="3176411" indent="0">
              <a:buNone/>
              <a:defRPr sz="900"/>
            </a:lvl8pPr>
            <a:lvl9pPr marL="363016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6" name="Footer Placeholder 5"/>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7" name="Slide Number Placeholder 6"/>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1176115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3288734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A03BB-8FA3-4058-A9DC-2E10617225C8}" type="datetimeFigureOut">
              <a:rPr lang="en-US" b="1">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fld id="{ED329D25-55AE-4FCB-AFCE-A42106AAFC14}" type="slidenum">
              <a:rPr lang="en-US" b="1">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31435085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2672" indent="0" algn="ctr">
              <a:buNone/>
              <a:defRPr>
                <a:solidFill>
                  <a:schemeClr val="tx1">
                    <a:tint val="75000"/>
                  </a:schemeClr>
                </a:solidFill>
              </a:defRPr>
            </a:lvl2pPr>
            <a:lvl3pPr marL="905337" indent="0" algn="ctr">
              <a:buNone/>
              <a:defRPr>
                <a:solidFill>
                  <a:schemeClr val="tx1">
                    <a:tint val="75000"/>
                  </a:schemeClr>
                </a:solidFill>
              </a:defRPr>
            </a:lvl3pPr>
            <a:lvl4pPr marL="1358004" indent="0" algn="ctr">
              <a:buNone/>
              <a:defRPr>
                <a:solidFill>
                  <a:schemeClr val="tx1">
                    <a:tint val="75000"/>
                  </a:schemeClr>
                </a:solidFill>
              </a:defRPr>
            </a:lvl4pPr>
            <a:lvl5pPr marL="1810668" indent="0" algn="ctr">
              <a:buNone/>
              <a:defRPr>
                <a:solidFill>
                  <a:schemeClr val="tx1">
                    <a:tint val="75000"/>
                  </a:schemeClr>
                </a:solidFill>
              </a:defRPr>
            </a:lvl5pPr>
            <a:lvl6pPr marL="2263340" indent="0" algn="ctr">
              <a:buNone/>
              <a:defRPr>
                <a:solidFill>
                  <a:schemeClr val="tx1">
                    <a:tint val="75000"/>
                  </a:schemeClr>
                </a:solidFill>
              </a:defRPr>
            </a:lvl6pPr>
            <a:lvl7pPr marL="2716007" indent="0" algn="ctr">
              <a:buNone/>
              <a:defRPr>
                <a:solidFill>
                  <a:schemeClr val="tx1">
                    <a:tint val="75000"/>
                  </a:schemeClr>
                </a:solidFill>
              </a:defRPr>
            </a:lvl7pPr>
            <a:lvl8pPr marL="3168669" indent="0" algn="ctr">
              <a:buNone/>
              <a:defRPr>
                <a:solidFill>
                  <a:schemeClr val="tx1">
                    <a:tint val="75000"/>
                  </a:schemeClr>
                </a:solidFill>
              </a:defRPr>
            </a:lvl8pPr>
            <a:lvl9pPr marL="36213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26001117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11937192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2672" indent="0">
              <a:buNone/>
              <a:defRPr sz="1800">
                <a:solidFill>
                  <a:schemeClr val="tx1">
                    <a:tint val="75000"/>
                  </a:schemeClr>
                </a:solidFill>
              </a:defRPr>
            </a:lvl2pPr>
            <a:lvl3pPr marL="905337" indent="0">
              <a:buNone/>
              <a:defRPr sz="1600">
                <a:solidFill>
                  <a:schemeClr val="tx1">
                    <a:tint val="75000"/>
                  </a:schemeClr>
                </a:solidFill>
              </a:defRPr>
            </a:lvl3pPr>
            <a:lvl4pPr marL="1358004" indent="0">
              <a:buNone/>
              <a:defRPr sz="1400">
                <a:solidFill>
                  <a:schemeClr val="tx1">
                    <a:tint val="75000"/>
                  </a:schemeClr>
                </a:solidFill>
              </a:defRPr>
            </a:lvl4pPr>
            <a:lvl5pPr marL="1810668" indent="0">
              <a:buNone/>
              <a:defRPr sz="1400">
                <a:solidFill>
                  <a:schemeClr val="tx1">
                    <a:tint val="75000"/>
                  </a:schemeClr>
                </a:solidFill>
              </a:defRPr>
            </a:lvl5pPr>
            <a:lvl6pPr marL="2263340" indent="0">
              <a:buNone/>
              <a:defRPr sz="1400">
                <a:solidFill>
                  <a:schemeClr val="tx1">
                    <a:tint val="75000"/>
                  </a:schemeClr>
                </a:solidFill>
              </a:defRPr>
            </a:lvl6pPr>
            <a:lvl7pPr marL="2716007" indent="0">
              <a:buNone/>
              <a:defRPr sz="1400">
                <a:solidFill>
                  <a:schemeClr val="tx1">
                    <a:tint val="75000"/>
                  </a:schemeClr>
                </a:solidFill>
              </a:defRPr>
            </a:lvl7pPr>
            <a:lvl8pPr marL="3168669" indent="0">
              <a:buNone/>
              <a:defRPr sz="1400">
                <a:solidFill>
                  <a:schemeClr val="tx1">
                    <a:tint val="75000"/>
                  </a:schemeClr>
                </a:solidFill>
              </a:defRPr>
            </a:lvl8pPr>
            <a:lvl9pPr marL="362131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33868498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9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9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9447680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2672" indent="0">
              <a:buNone/>
              <a:defRPr sz="2000" b="1"/>
            </a:lvl2pPr>
            <a:lvl3pPr marL="905337" indent="0">
              <a:buNone/>
              <a:defRPr sz="1800" b="1"/>
            </a:lvl3pPr>
            <a:lvl4pPr marL="1358004" indent="0">
              <a:buNone/>
              <a:defRPr sz="1600" b="1"/>
            </a:lvl4pPr>
            <a:lvl5pPr marL="1810668" indent="0">
              <a:buNone/>
              <a:defRPr sz="1600" b="1"/>
            </a:lvl5pPr>
            <a:lvl6pPr marL="2263340" indent="0">
              <a:buNone/>
              <a:defRPr sz="1600" b="1"/>
            </a:lvl6pPr>
            <a:lvl7pPr marL="2716007" indent="0">
              <a:buNone/>
              <a:defRPr sz="1600" b="1"/>
            </a:lvl7pPr>
            <a:lvl8pPr marL="3168669" indent="0">
              <a:buNone/>
              <a:defRPr sz="1600" b="1"/>
            </a:lvl8pPr>
            <a:lvl9pPr marL="362131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2672" indent="0">
              <a:buNone/>
              <a:defRPr sz="2000" b="1"/>
            </a:lvl2pPr>
            <a:lvl3pPr marL="905337" indent="0">
              <a:buNone/>
              <a:defRPr sz="1800" b="1"/>
            </a:lvl3pPr>
            <a:lvl4pPr marL="1358004" indent="0">
              <a:buNone/>
              <a:defRPr sz="1600" b="1"/>
            </a:lvl4pPr>
            <a:lvl5pPr marL="1810668" indent="0">
              <a:buNone/>
              <a:defRPr sz="1600" b="1"/>
            </a:lvl5pPr>
            <a:lvl6pPr marL="2263340" indent="0">
              <a:buNone/>
              <a:defRPr sz="1600" b="1"/>
            </a:lvl6pPr>
            <a:lvl7pPr marL="2716007" indent="0">
              <a:buNone/>
              <a:defRPr sz="1600" b="1"/>
            </a:lvl7pPr>
            <a:lvl8pPr marL="3168669" indent="0">
              <a:buNone/>
              <a:defRPr sz="1600" b="1"/>
            </a:lvl8pPr>
            <a:lvl9pPr marL="362131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1297666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59958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2396" indent="0" algn="ctr">
              <a:buNone/>
              <a:defRPr/>
            </a:lvl2pPr>
            <a:lvl3pPr marL="904785" indent="0" algn="ctr">
              <a:buNone/>
              <a:defRPr/>
            </a:lvl3pPr>
            <a:lvl4pPr marL="1357176" indent="0" algn="ctr">
              <a:buNone/>
              <a:defRPr/>
            </a:lvl4pPr>
            <a:lvl5pPr marL="1809564" indent="0" algn="ctr">
              <a:buNone/>
              <a:defRPr/>
            </a:lvl5pPr>
            <a:lvl6pPr marL="2261960" indent="0" algn="ctr">
              <a:buNone/>
              <a:defRPr/>
            </a:lvl6pPr>
            <a:lvl7pPr marL="2714351" indent="0" algn="ctr">
              <a:buNone/>
              <a:defRPr/>
            </a:lvl7pPr>
            <a:lvl8pPr marL="3166736" indent="0" algn="ctr">
              <a:buNone/>
              <a:defRPr/>
            </a:lvl8pPr>
            <a:lvl9pPr marL="361911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9A0B6CE-1FD1-47F1-BC9C-9A5B7C2EDAA9}"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392177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3" name="Footer Placeholder 2"/>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32839344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9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4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98" y="1435198"/>
            <a:ext cx="3008313" cy="4691063"/>
          </a:xfrm>
        </p:spPr>
        <p:txBody>
          <a:bodyPr/>
          <a:lstStyle>
            <a:lvl1pPr marL="0" indent="0">
              <a:buNone/>
              <a:defRPr sz="1400"/>
            </a:lvl1pPr>
            <a:lvl2pPr marL="452672" indent="0">
              <a:buNone/>
              <a:defRPr sz="1200"/>
            </a:lvl2pPr>
            <a:lvl3pPr marL="905337" indent="0">
              <a:buNone/>
              <a:defRPr sz="1000"/>
            </a:lvl3pPr>
            <a:lvl4pPr marL="1358004" indent="0">
              <a:buNone/>
              <a:defRPr sz="900"/>
            </a:lvl4pPr>
            <a:lvl5pPr marL="1810668" indent="0">
              <a:buNone/>
              <a:defRPr sz="900"/>
            </a:lvl5pPr>
            <a:lvl6pPr marL="2263340" indent="0">
              <a:buNone/>
              <a:defRPr sz="900"/>
            </a:lvl6pPr>
            <a:lvl7pPr marL="2716007" indent="0">
              <a:buNone/>
              <a:defRPr sz="900"/>
            </a:lvl7pPr>
            <a:lvl8pPr marL="3168669" indent="0">
              <a:buNone/>
              <a:defRPr sz="900"/>
            </a:lvl8pPr>
            <a:lvl9pPr marL="362131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38492080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2672" indent="0">
              <a:buNone/>
              <a:defRPr sz="2800"/>
            </a:lvl2pPr>
            <a:lvl3pPr marL="905337" indent="0">
              <a:buNone/>
              <a:defRPr sz="2400"/>
            </a:lvl3pPr>
            <a:lvl4pPr marL="1358004" indent="0">
              <a:buNone/>
              <a:defRPr sz="2000"/>
            </a:lvl4pPr>
            <a:lvl5pPr marL="1810668" indent="0">
              <a:buNone/>
              <a:defRPr sz="2000"/>
            </a:lvl5pPr>
            <a:lvl6pPr marL="2263340" indent="0">
              <a:buNone/>
              <a:defRPr sz="2000"/>
            </a:lvl6pPr>
            <a:lvl7pPr marL="2716007" indent="0">
              <a:buNone/>
              <a:defRPr sz="2000"/>
            </a:lvl7pPr>
            <a:lvl8pPr marL="3168669" indent="0">
              <a:buNone/>
              <a:defRPr sz="2000"/>
            </a:lvl8pPr>
            <a:lvl9pPr marL="362131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2672" indent="0">
              <a:buNone/>
              <a:defRPr sz="1200"/>
            </a:lvl2pPr>
            <a:lvl3pPr marL="905337" indent="0">
              <a:buNone/>
              <a:defRPr sz="1000"/>
            </a:lvl3pPr>
            <a:lvl4pPr marL="1358004" indent="0">
              <a:buNone/>
              <a:defRPr sz="900"/>
            </a:lvl4pPr>
            <a:lvl5pPr marL="1810668" indent="0">
              <a:buNone/>
              <a:defRPr sz="900"/>
            </a:lvl5pPr>
            <a:lvl6pPr marL="2263340" indent="0">
              <a:buNone/>
              <a:defRPr sz="900"/>
            </a:lvl6pPr>
            <a:lvl7pPr marL="2716007" indent="0">
              <a:buNone/>
              <a:defRPr sz="900"/>
            </a:lvl7pPr>
            <a:lvl8pPr marL="3168669" indent="0">
              <a:buNone/>
              <a:defRPr sz="900"/>
            </a:lvl8pPr>
            <a:lvl9pPr marL="362131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24944856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7211611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fld id="{5A172843-6663-46BB-A0FB-F6F649B50B8B}" type="datetimeFigureOut">
              <a:rPr lang="en-US" b="1">
                <a:solidFill>
                  <a:prstClr val="black">
                    <a:tint val="75000"/>
                  </a:prstClr>
                </a:solidFill>
                <a:cs typeface="Times New Roman" pitchFamily="18" charset="0"/>
              </a:rPr>
              <a:pPr fontAlgn="base">
                <a:spcBef>
                  <a:spcPct val="0"/>
                </a:spcBef>
                <a:spcAft>
                  <a:spcPct val="0"/>
                </a:spcAft>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AA33B17-7C87-41B1-A289-68054C791CE4}" type="slidenum">
              <a:rPr lang="en-US" b="1">
                <a:solidFill>
                  <a:prstClr val="black">
                    <a:tint val="75000"/>
                  </a:prstClr>
                </a:solidFill>
                <a:cs typeface="Times New Roman" pitchFamily="18" charset="0"/>
              </a:rPr>
              <a:pPr fontAlgn="base">
                <a:spcBef>
                  <a:spcPct val="0"/>
                </a:spcBef>
                <a:spcAft>
                  <a:spcPct val="0"/>
                </a:spcAft>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17487190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525"/>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0694" indent="0" algn="ctr">
              <a:buNone/>
              <a:defRPr/>
            </a:lvl2pPr>
            <a:lvl3pPr marL="861399" indent="0" algn="ctr">
              <a:buNone/>
              <a:defRPr/>
            </a:lvl3pPr>
            <a:lvl4pPr marL="1292103" indent="0" algn="ctr">
              <a:buNone/>
              <a:defRPr/>
            </a:lvl4pPr>
            <a:lvl5pPr marL="1722776" indent="0" algn="ctr">
              <a:buNone/>
              <a:defRPr/>
            </a:lvl5pPr>
            <a:lvl6pPr marL="2153458" indent="0" algn="ctr">
              <a:buNone/>
              <a:defRPr/>
            </a:lvl6pPr>
            <a:lvl7pPr marL="2584152" indent="0" algn="ctr">
              <a:buNone/>
              <a:defRPr/>
            </a:lvl7pPr>
            <a:lvl8pPr marL="3014833" indent="0" algn="ctr">
              <a:buNone/>
              <a:defRPr/>
            </a:lvl8pPr>
            <a:lvl9pPr marL="34455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lgn="r" defTabSz="861399" rtl="0">
              <a:spcBef>
                <a:spcPct val="0"/>
              </a:spcBef>
              <a:defRPr/>
            </a:lvl1pPr>
          </a:lstStyle>
          <a:p>
            <a:pPr>
              <a:defRPr/>
            </a:pPr>
            <a:fld id="{E9A0B6CE-1FD1-47F1-BC9C-9A5B7C2EDAA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77763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lgn="r" defTabSz="861399" rtl="0">
              <a:spcBef>
                <a:spcPct val="0"/>
              </a:spcBef>
              <a:defRPr/>
            </a:lvl1pPr>
          </a:lstStyle>
          <a:p>
            <a:pPr>
              <a:defRPr/>
            </a:pPr>
            <a:fld id="{E3FA3989-3093-47BA-9CD5-9CB0DCB6FC1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992236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62"/>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926"/>
            <a:ext cx="7402286" cy="1442423"/>
          </a:xfrm>
        </p:spPr>
        <p:txBody>
          <a:bodyPr anchor="b"/>
          <a:lstStyle>
            <a:lvl1pPr marL="0" indent="0">
              <a:buNone/>
              <a:defRPr sz="1900"/>
            </a:lvl1pPr>
            <a:lvl2pPr marL="430694" indent="0">
              <a:buNone/>
              <a:defRPr sz="1700"/>
            </a:lvl2pPr>
            <a:lvl3pPr marL="861399" indent="0">
              <a:buNone/>
              <a:defRPr sz="1500"/>
            </a:lvl3pPr>
            <a:lvl4pPr marL="1292103" indent="0">
              <a:buNone/>
              <a:defRPr sz="1300"/>
            </a:lvl4pPr>
            <a:lvl5pPr marL="1722776" indent="0">
              <a:buNone/>
              <a:defRPr sz="1300"/>
            </a:lvl5pPr>
            <a:lvl6pPr marL="2153458" indent="0">
              <a:buNone/>
              <a:defRPr sz="1300"/>
            </a:lvl6pPr>
            <a:lvl7pPr marL="2584152" indent="0">
              <a:buNone/>
              <a:defRPr sz="1300"/>
            </a:lvl7pPr>
            <a:lvl8pPr marL="3014833" indent="0">
              <a:buNone/>
              <a:defRPr sz="1300"/>
            </a:lvl8pPr>
            <a:lvl9pPr marL="344551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lgn="r" defTabSz="861399" rtl="0">
              <a:spcBef>
                <a:spcPct val="0"/>
              </a:spcBef>
              <a:defRPr/>
            </a:lvl1pPr>
          </a:lstStyle>
          <a:p>
            <a:pPr>
              <a:defRPr/>
            </a:pPr>
            <a:fld id="{2A109B58-1D0B-4603-9F13-321071689E8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387828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732"/>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732"/>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lgn="r" defTabSz="861399" rtl="0">
              <a:spcBef>
                <a:spcPct val="0"/>
              </a:spcBef>
              <a:defRPr/>
            </a:lvl1pPr>
          </a:lstStyle>
          <a:p>
            <a:pPr>
              <a:defRPr/>
            </a:pPr>
            <a:fld id="{6B977910-1DDB-49CE-8E5F-D8381D8782C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804372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0694" indent="0">
              <a:buNone/>
              <a:defRPr sz="1900" b="1"/>
            </a:lvl2pPr>
            <a:lvl3pPr marL="861399" indent="0">
              <a:buNone/>
              <a:defRPr sz="1700" b="1"/>
            </a:lvl3pPr>
            <a:lvl4pPr marL="1292103" indent="0">
              <a:buNone/>
              <a:defRPr sz="1500" b="1"/>
            </a:lvl4pPr>
            <a:lvl5pPr marL="1722776" indent="0">
              <a:buNone/>
              <a:defRPr sz="1500" b="1"/>
            </a:lvl5pPr>
            <a:lvl6pPr marL="2153458" indent="0">
              <a:buNone/>
              <a:defRPr sz="1500" b="1"/>
            </a:lvl6pPr>
            <a:lvl7pPr marL="2584152" indent="0">
              <a:buNone/>
              <a:defRPr sz="1500" b="1"/>
            </a:lvl7pPr>
            <a:lvl8pPr marL="3014833" indent="0">
              <a:buNone/>
              <a:defRPr sz="1500" b="1"/>
            </a:lvl8pPr>
            <a:lvl9pPr marL="34455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0694" indent="0">
              <a:buNone/>
              <a:defRPr sz="1900" b="1"/>
            </a:lvl2pPr>
            <a:lvl3pPr marL="861399" indent="0">
              <a:buNone/>
              <a:defRPr sz="1700" b="1"/>
            </a:lvl3pPr>
            <a:lvl4pPr marL="1292103" indent="0">
              <a:buNone/>
              <a:defRPr sz="1500" b="1"/>
            </a:lvl4pPr>
            <a:lvl5pPr marL="1722776" indent="0">
              <a:buNone/>
              <a:defRPr sz="1500" b="1"/>
            </a:lvl5pPr>
            <a:lvl6pPr marL="2153458" indent="0">
              <a:buNone/>
              <a:defRPr sz="1500" b="1"/>
            </a:lvl6pPr>
            <a:lvl7pPr marL="2584152" indent="0">
              <a:buNone/>
              <a:defRPr sz="1500" b="1"/>
            </a:lvl7pPr>
            <a:lvl8pPr marL="3014833" indent="0">
              <a:buNone/>
              <a:defRPr sz="1500" b="1"/>
            </a:lvl8pPr>
            <a:lvl9pPr marL="34455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lgn="r" defTabSz="861399" rtl="0">
              <a:spcBef>
                <a:spcPct val="0"/>
              </a:spcBef>
              <a:defRPr/>
            </a:lvl1pPr>
          </a:lstStyle>
          <a:p>
            <a:pPr>
              <a:defRPr/>
            </a:pPr>
            <a:fld id="{767F072C-84EF-40F6-9A62-6E4D979361C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649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3FA3989-3093-47BA-9CD5-9CB0DCB6FC1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1414044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lgn="r" defTabSz="861399" rtl="0">
              <a:spcBef>
                <a:spcPct val="0"/>
              </a:spcBef>
              <a:defRPr/>
            </a:lvl1pPr>
          </a:lstStyle>
          <a:p>
            <a:pPr>
              <a:defRPr/>
            </a:pPr>
            <a:fld id="{46595C16-B71B-4E93-BE2E-0BC072D3E04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481961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lgn="r" defTabSz="861399" rtl="0">
              <a:spcBef>
                <a:spcPct val="0"/>
              </a:spcBef>
              <a:defRPr/>
            </a:lvl1pPr>
          </a:lstStyle>
          <a:p>
            <a:pPr>
              <a:defRPr/>
            </a:pPr>
            <a:fld id="{622C5E51-3621-41D2-8FA4-9142A115DC6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962750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0694" indent="0">
              <a:buNone/>
              <a:defRPr sz="1100"/>
            </a:lvl2pPr>
            <a:lvl3pPr marL="861399" indent="0">
              <a:buNone/>
              <a:defRPr sz="1000"/>
            </a:lvl3pPr>
            <a:lvl4pPr marL="1292103" indent="0">
              <a:buNone/>
              <a:defRPr sz="900"/>
            </a:lvl4pPr>
            <a:lvl5pPr marL="1722776" indent="0">
              <a:buNone/>
              <a:defRPr sz="900"/>
            </a:lvl5pPr>
            <a:lvl6pPr marL="2153458" indent="0">
              <a:buNone/>
              <a:defRPr sz="900"/>
            </a:lvl6pPr>
            <a:lvl7pPr marL="2584152" indent="0">
              <a:buNone/>
              <a:defRPr sz="900"/>
            </a:lvl7pPr>
            <a:lvl8pPr marL="3014833" indent="0">
              <a:buNone/>
              <a:defRPr sz="900"/>
            </a:lvl8pPr>
            <a:lvl9pPr marL="344551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lgn="r" defTabSz="861399" rtl="0">
              <a:spcBef>
                <a:spcPct val="0"/>
              </a:spcBef>
              <a:defRPr/>
            </a:lvl1pPr>
          </a:lstStyle>
          <a:p>
            <a:pPr>
              <a:defRPr/>
            </a:pPr>
            <a:fld id="{0C7C6C89-E123-4B6A-8981-78F08F060C3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1201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0694" indent="0">
              <a:buNone/>
              <a:defRPr sz="2700"/>
            </a:lvl2pPr>
            <a:lvl3pPr marL="861399" indent="0">
              <a:buNone/>
              <a:defRPr sz="2300"/>
            </a:lvl3pPr>
            <a:lvl4pPr marL="1292103" indent="0">
              <a:buNone/>
              <a:defRPr sz="1900"/>
            </a:lvl4pPr>
            <a:lvl5pPr marL="1722776" indent="0">
              <a:buNone/>
              <a:defRPr sz="1900"/>
            </a:lvl5pPr>
            <a:lvl6pPr marL="2153458" indent="0">
              <a:buNone/>
              <a:defRPr sz="1900"/>
            </a:lvl6pPr>
            <a:lvl7pPr marL="2584152" indent="0">
              <a:buNone/>
              <a:defRPr sz="1900"/>
            </a:lvl7pPr>
            <a:lvl8pPr marL="3014833" indent="0">
              <a:buNone/>
              <a:defRPr sz="1900"/>
            </a:lvl8pPr>
            <a:lvl9pPr marL="3445515"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0694" indent="0">
              <a:buNone/>
              <a:defRPr sz="1100"/>
            </a:lvl2pPr>
            <a:lvl3pPr marL="861399" indent="0">
              <a:buNone/>
              <a:defRPr sz="1000"/>
            </a:lvl3pPr>
            <a:lvl4pPr marL="1292103" indent="0">
              <a:buNone/>
              <a:defRPr sz="900"/>
            </a:lvl4pPr>
            <a:lvl5pPr marL="1722776" indent="0">
              <a:buNone/>
              <a:defRPr sz="900"/>
            </a:lvl5pPr>
            <a:lvl6pPr marL="2153458" indent="0">
              <a:buNone/>
              <a:defRPr sz="900"/>
            </a:lvl6pPr>
            <a:lvl7pPr marL="2584152" indent="0">
              <a:buNone/>
              <a:defRPr sz="900"/>
            </a:lvl7pPr>
            <a:lvl8pPr marL="3014833" indent="0">
              <a:buNone/>
              <a:defRPr sz="900"/>
            </a:lvl8pPr>
            <a:lvl9pPr marL="344551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lgn="r" defTabSz="861399" rtl="0">
              <a:spcBef>
                <a:spcPct val="0"/>
              </a:spcBef>
              <a:defRPr/>
            </a:lvl1pPr>
          </a:lstStyle>
          <a:p>
            <a:pPr>
              <a:defRPr/>
            </a:pPr>
            <a:fld id="{7F711C41-692C-471E-A679-48AFD213E7D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362048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lgn="r" defTabSz="861399" rtl="0">
              <a:spcBef>
                <a:spcPct val="0"/>
              </a:spcBef>
              <a:defRPr/>
            </a:lvl1pPr>
          </a:lstStyle>
          <a:p>
            <a:pPr>
              <a:defRPr/>
            </a:pPr>
            <a:fld id="{AD9C7F3E-13C9-4B42-9C45-FA24B6E2CC6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383153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defTabSz="861399" rtl="0">
              <a:spcBef>
                <a:spcPct val="0"/>
              </a:spcBef>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lgn="ctr" defTabSz="861399" rtl="0">
              <a:spcBef>
                <a:spcPct val="0"/>
              </a:spcBef>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lgn="r" defTabSz="861399" rtl="0">
              <a:spcBef>
                <a:spcPct val="0"/>
              </a:spcBef>
              <a:defRPr/>
            </a:lvl1pPr>
          </a:lstStyle>
          <a:p>
            <a:pPr>
              <a:defRPr/>
            </a:pPr>
            <a:fld id="{FCC3F027-47FB-4D66-90BD-9660EC960A4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336723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lgn="r" defTabSz="861399" rtl="0">
              <a:spcBef>
                <a:spcPct val="0"/>
              </a:spcBef>
              <a:defRPr/>
            </a:lvl1pPr>
          </a:lstStyle>
          <a:p>
            <a:pPr>
              <a:defRPr/>
            </a:pPr>
            <a:fld id="{439D97E0-9C82-48D3-973D-CBC6E2BD96F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6716343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53636576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875172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useBgFill="1">
        <p:nvSpPr>
          <p:cNvPr id="5" name="Rounded Rectangle 4"/>
          <p:cNvSpPr/>
          <p:nvPr/>
        </p:nvSpPr>
        <p:spPr>
          <a:xfrm>
            <a:off x="65088" y="69859"/>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6" name="Rectangle 5"/>
          <p:cNvSpPr/>
          <p:nvPr/>
        </p:nvSpPr>
        <p:spPr>
          <a:xfrm>
            <a:off x="63500" y="1449439"/>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10" name="Rectangle 9"/>
          <p:cNvSpPr/>
          <p:nvPr/>
        </p:nvSpPr>
        <p:spPr>
          <a:xfrm>
            <a:off x="63500" y="2976614"/>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4838" indent="0" algn="ctr">
              <a:buNone/>
            </a:lvl2pPr>
            <a:lvl3pPr marL="909670" indent="0" algn="ctr">
              <a:buNone/>
            </a:lvl3pPr>
            <a:lvl4pPr marL="1364508" indent="0" algn="ctr">
              <a:buNone/>
            </a:lvl4pPr>
            <a:lvl5pPr marL="1819341" indent="0" algn="ctr">
              <a:buNone/>
            </a:lvl5pPr>
            <a:lvl6pPr marL="2274179" indent="0" algn="ctr">
              <a:buNone/>
            </a:lvl6pPr>
            <a:lvl7pPr marL="2729014" indent="0" algn="ctr">
              <a:buNone/>
            </a:lvl7pPr>
            <a:lvl8pPr marL="3183847" indent="0" algn="ctr">
              <a:buNone/>
            </a:lvl8pPr>
            <a:lvl9pPr marL="3638667"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4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lgn="r" defTabSz="904969" rtl="0">
              <a:defRPr/>
            </a:lvl1pPr>
          </a:lstStyle>
          <a:p>
            <a:pPr>
              <a:defRPr/>
            </a:pPr>
            <a:fld id="{9988D128-4D17-4765-9D84-84AF763CD0B1}" type="datetimeFigureOut">
              <a:rPr lang="en-US" smtClean="0">
                <a:solidFill>
                  <a:srgbClr val="696464"/>
                </a:solidFill>
              </a:rPr>
              <a:pPr>
                <a:defRPr/>
              </a:pPr>
              <a:t>2/3/2011</a:t>
            </a:fld>
            <a:endParaRPr lang="en-US" dirty="0">
              <a:solidFill>
                <a:srgbClr val="696464"/>
              </a:solidFill>
            </a:endParaRPr>
          </a:p>
        </p:txBody>
      </p:sp>
      <p:sp>
        <p:nvSpPr>
          <p:cNvPr id="12" name="Footer Placeholder 16"/>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13" name="Slide Number Placeholder 28"/>
          <p:cNvSpPr>
            <a:spLocks noGrp="1"/>
          </p:cNvSpPr>
          <p:nvPr>
            <p:ph type="sldNum" sz="quarter" idx="12"/>
          </p:nvPr>
        </p:nvSpPr>
        <p:spPr/>
        <p:txBody>
          <a:bodyPr/>
          <a:lstStyle>
            <a:lvl1pPr algn="ctr" defTabSz="904969" rtl="0">
              <a:defRPr sz="1400">
                <a:solidFill>
                  <a:srgbClr val="FFFFFF"/>
                </a:solidFill>
              </a:defRPr>
            </a:lvl1pPr>
          </a:lstStyle>
          <a:p>
            <a:pPr>
              <a:defRPr/>
            </a:pPr>
            <a:fld id="{B163465F-0729-42C9-8005-81394DCBA6D0}" type="slidenum">
              <a:rPr lang="en-US" smtClean="0"/>
              <a:pPr>
                <a:defRPr/>
              </a:pPr>
              <a:t>‹#›</a:t>
            </a:fld>
            <a:endParaRPr lang="en-US" dirty="0"/>
          </a:p>
        </p:txBody>
      </p:sp>
    </p:spTree>
    <p:extLst>
      <p:ext uri="{BB962C8B-B14F-4D97-AF65-F5344CB8AC3E}">
        <p14:creationId xmlns:p14="http://schemas.microsoft.com/office/powerpoint/2010/main" xmlns="" val="143185709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2396" indent="0">
              <a:buNone/>
              <a:defRPr sz="1800"/>
            </a:lvl2pPr>
            <a:lvl3pPr marL="904785" indent="0">
              <a:buNone/>
              <a:defRPr sz="1600"/>
            </a:lvl3pPr>
            <a:lvl4pPr marL="1357176" indent="0">
              <a:buNone/>
              <a:defRPr sz="1400"/>
            </a:lvl4pPr>
            <a:lvl5pPr marL="1809564" indent="0">
              <a:buNone/>
              <a:defRPr sz="1400"/>
            </a:lvl5pPr>
            <a:lvl6pPr marL="2261960" indent="0">
              <a:buNone/>
              <a:defRPr sz="1400"/>
            </a:lvl6pPr>
            <a:lvl7pPr marL="2714351" indent="0">
              <a:buNone/>
              <a:defRPr sz="1400"/>
            </a:lvl7pPr>
            <a:lvl8pPr marL="3166736" indent="0">
              <a:buNone/>
              <a:defRPr sz="1400"/>
            </a:lvl8pPr>
            <a:lvl9pPr marL="361911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2A109B58-1D0B-4603-9F13-321071689E8A}"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0156160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lgn="r" defTabSz="904969" rtl="0">
              <a:defRPr/>
            </a:lvl1pPr>
          </a:lstStyle>
          <a:p>
            <a:pPr>
              <a:defRPr/>
            </a:pPr>
            <a:fld id="{7A306869-61ED-4B99-ACFB-B7F4232C55E6}" type="datetimeFigureOut">
              <a:rPr lang="en-US" smtClean="0">
                <a:solidFill>
                  <a:srgbClr val="696464"/>
                </a:solidFill>
              </a:rPr>
              <a:pPr>
                <a:defRPr/>
              </a:pPr>
              <a:t>2/3/2011</a:t>
            </a:fld>
            <a:endParaRPr lang="en-US" dirty="0">
              <a:solidFill>
                <a:srgbClr val="696464"/>
              </a:solidFill>
            </a:endParaRPr>
          </a:p>
        </p:txBody>
      </p:sp>
      <p:sp>
        <p:nvSpPr>
          <p:cNvPr id="5" name="Footer Placeholder 2"/>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lgn="ctr" defTabSz="904969" rtl="0">
              <a:defRPr/>
            </a:lvl1pPr>
          </a:lstStyle>
          <a:p>
            <a:pPr>
              <a:defRPr/>
            </a:pPr>
            <a:fld id="{2A331002-D6AA-4E37-9A62-4E1602017BA5}" type="slidenum">
              <a:rPr lang="en-US" smtClean="0"/>
              <a:pPr>
                <a:defRPr/>
              </a:pPr>
              <a:t>‹#›</a:t>
            </a:fld>
            <a:endParaRPr lang="en-US" dirty="0"/>
          </a:p>
        </p:txBody>
      </p:sp>
    </p:spTree>
    <p:extLst>
      <p:ext uri="{BB962C8B-B14F-4D97-AF65-F5344CB8AC3E}">
        <p14:creationId xmlns:p14="http://schemas.microsoft.com/office/powerpoint/2010/main" xmlns="" val="39735226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useBgFill="1">
        <p:nvSpPr>
          <p:cNvPr id="5" name="Rounded Rectangle 4"/>
          <p:cNvSpPr/>
          <p:nvPr/>
        </p:nvSpPr>
        <p:spPr>
          <a:xfrm>
            <a:off x="65313" y="6980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7" name="Rectangle 6"/>
          <p:cNvSpPr/>
          <p:nvPr/>
        </p:nvSpPr>
        <p:spPr>
          <a:xfrm>
            <a:off x="69850" y="2341614"/>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8" name="Rectangle 7"/>
          <p:cNvSpPr/>
          <p:nvPr/>
        </p:nvSpPr>
        <p:spPr>
          <a:xfrm>
            <a:off x="68264" y="2468614"/>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2" name="Title 1"/>
          <p:cNvSpPr>
            <a:spLocks noGrp="1"/>
          </p:cNvSpPr>
          <p:nvPr>
            <p:ph type="title"/>
          </p:nvPr>
        </p:nvSpPr>
        <p:spPr>
          <a:xfrm>
            <a:off x="722313" y="952551"/>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lgn="r" defTabSz="904969" rtl="0">
              <a:defRPr/>
            </a:lvl1pPr>
          </a:lstStyle>
          <a:p>
            <a:pPr>
              <a:defRPr/>
            </a:pPr>
            <a:fld id="{F3B1F27D-1704-47A4-9324-EB22EB356662}" type="datetimeFigureOut">
              <a:rPr lang="en-US" smtClean="0">
                <a:solidFill>
                  <a:srgbClr val="696464"/>
                </a:solidFill>
              </a:rPr>
              <a:pPr>
                <a:defRPr/>
              </a:pPr>
              <a:t>2/3/2011</a:t>
            </a:fld>
            <a:endParaRPr lang="en-US" dirty="0">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lgn="l" defTabSz="904969" rtl="0">
              <a:defRPr/>
            </a:lvl1pPr>
          </a:lstStyle>
          <a:p>
            <a:pPr>
              <a:defRPr/>
            </a:pPr>
            <a:endParaRPr lang="en-US" dirty="0">
              <a:solidFill>
                <a:srgbClr val="696464"/>
              </a:solidFill>
            </a:endParaRPr>
          </a:p>
        </p:txBody>
      </p:sp>
      <p:sp>
        <p:nvSpPr>
          <p:cNvPr id="11" name="Slide Number Placeholder 5"/>
          <p:cNvSpPr>
            <a:spLocks noGrp="1"/>
          </p:cNvSpPr>
          <p:nvPr>
            <p:ph type="sldNum" sz="quarter" idx="12"/>
          </p:nvPr>
        </p:nvSpPr>
        <p:spPr>
          <a:xfrm>
            <a:off x="146050" y="6208725"/>
            <a:ext cx="457200" cy="457200"/>
          </a:xfrm>
        </p:spPr>
        <p:txBody>
          <a:bodyPr/>
          <a:lstStyle>
            <a:lvl1pPr algn="ctr" defTabSz="904969" rtl="0">
              <a:defRPr/>
            </a:lvl1pPr>
          </a:lstStyle>
          <a:p>
            <a:pPr>
              <a:defRPr/>
            </a:pPr>
            <a:fld id="{965E93BB-67B5-4C2F-858A-C1D6FBFCE07C}" type="slidenum">
              <a:rPr lang="en-US" smtClean="0"/>
              <a:pPr>
                <a:defRPr/>
              </a:pPr>
              <a:t>‹#›</a:t>
            </a:fld>
            <a:endParaRPr lang="en-US" dirty="0"/>
          </a:p>
        </p:txBody>
      </p:sp>
    </p:spTree>
    <p:extLst>
      <p:ext uri="{BB962C8B-B14F-4D97-AF65-F5344CB8AC3E}">
        <p14:creationId xmlns:p14="http://schemas.microsoft.com/office/powerpoint/2010/main" xmlns="" val="80984515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lgn="r" defTabSz="904969" rtl="0">
              <a:defRPr/>
            </a:lvl1pPr>
          </a:lstStyle>
          <a:p>
            <a:pPr>
              <a:defRPr/>
            </a:pPr>
            <a:fld id="{295527CA-F1B2-417C-932E-4FD90DCA6D60}" type="datetimeFigureOut">
              <a:rPr lang="en-US" smtClean="0">
                <a:solidFill>
                  <a:srgbClr val="696464"/>
                </a:solidFill>
              </a:rPr>
              <a:pPr>
                <a:defRPr/>
              </a:pPr>
              <a:t>2/3/2011</a:t>
            </a:fld>
            <a:endParaRPr lang="en-US" dirty="0">
              <a:solidFill>
                <a:srgbClr val="696464"/>
              </a:solidFill>
            </a:endParaRPr>
          </a:p>
        </p:txBody>
      </p:sp>
      <p:sp>
        <p:nvSpPr>
          <p:cNvPr id="6" name="Footer Placeholder 2"/>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7" name="Slide Number Placeholder 22"/>
          <p:cNvSpPr>
            <a:spLocks noGrp="1"/>
          </p:cNvSpPr>
          <p:nvPr>
            <p:ph type="sldNum" sz="quarter" idx="12"/>
          </p:nvPr>
        </p:nvSpPr>
        <p:spPr/>
        <p:txBody>
          <a:bodyPr/>
          <a:lstStyle>
            <a:lvl1pPr algn="ctr" defTabSz="904969" rtl="0">
              <a:defRPr/>
            </a:lvl1pPr>
          </a:lstStyle>
          <a:p>
            <a:pPr>
              <a:defRPr/>
            </a:pPr>
            <a:fld id="{A61254E9-CFC8-44E2-8956-E1284493DA7A}" type="slidenum">
              <a:rPr lang="en-US" smtClean="0"/>
              <a:pPr>
                <a:defRPr/>
              </a:pPr>
              <a:t>‹#›</a:t>
            </a:fld>
            <a:endParaRPr lang="en-US" dirty="0"/>
          </a:p>
        </p:txBody>
      </p:sp>
    </p:spTree>
    <p:extLst>
      <p:ext uri="{BB962C8B-B14F-4D97-AF65-F5344CB8AC3E}">
        <p14:creationId xmlns:p14="http://schemas.microsoft.com/office/powerpoint/2010/main" xmlns="" val="17076537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lgn="r" defTabSz="904969" rtl="0">
              <a:defRPr/>
            </a:lvl1pPr>
          </a:lstStyle>
          <a:p>
            <a:pPr>
              <a:defRPr/>
            </a:pPr>
            <a:fld id="{8D696B6B-1C3D-4E97-9743-605BE0107CC6}" type="datetimeFigureOut">
              <a:rPr lang="en-US" smtClean="0">
                <a:solidFill>
                  <a:srgbClr val="696464"/>
                </a:solidFill>
              </a:rPr>
              <a:pPr>
                <a:defRPr/>
              </a:pPr>
              <a:t>2/3/2011</a:t>
            </a:fld>
            <a:endParaRPr lang="en-US" dirty="0">
              <a:solidFill>
                <a:srgbClr val="696464"/>
              </a:solidFill>
            </a:endParaRPr>
          </a:p>
        </p:txBody>
      </p:sp>
      <p:sp>
        <p:nvSpPr>
          <p:cNvPr id="8" name="Footer Placeholder 2"/>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9" name="Slide Number Placeholder 22"/>
          <p:cNvSpPr>
            <a:spLocks noGrp="1"/>
          </p:cNvSpPr>
          <p:nvPr>
            <p:ph type="sldNum" sz="quarter" idx="12"/>
          </p:nvPr>
        </p:nvSpPr>
        <p:spPr/>
        <p:txBody>
          <a:bodyPr/>
          <a:lstStyle>
            <a:lvl1pPr algn="ctr" defTabSz="904969" rtl="0">
              <a:defRPr/>
            </a:lvl1pPr>
          </a:lstStyle>
          <a:p>
            <a:pPr>
              <a:defRPr/>
            </a:pPr>
            <a:fld id="{C621F58E-CF8D-4078-8662-FE10887BE395}" type="slidenum">
              <a:rPr lang="en-US" smtClean="0"/>
              <a:pPr>
                <a:defRPr/>
              </a:pPr>
              <a:t>‹#›</a:t>
            </a:fld>
            <a:endParaRPr lang="en-US" dirty="0"/>
          </a:p>
        </p:txBody>
      </p:sp>
    </p:spTree>
    <p:extLst>
      <p:ext uri="{BB962C8B-B14F-4D97-AF65-F5344CB8AC3E}">
        <p14:creationId xmlns:p14="http://schemas.microsoft.com/office/powerpoint/2010/main" xmlns="" val="31696297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lgn="r" defTabSz="904969" rtl="0">
              <a:defRPr/>
            </a:lvl1pPr>
          </a:lstStyle>
          <a:p>
            <a:pPr>
              <a:defRPr/>
            </a:pPr>
            <a:fld id="{CE7841B5-5E86-43A2-AA92-8FF17D19EA11}" type="datetimeFigureOut">
              <a:rPr lang="en-US" smtClean="0">
                <a:solidFill>
                  <a:srgbClr val="696464"/>
                </a:solidFill>
              </a:rPr>
              <a:pPr>
                <a:defRPr/>
              </a:pPr>
              <a:t>2/3/2011</a:t>
            </a:fld>
            <a:endParaRPr lang="en-US" dirty="0">
              <a:solidFill>
                <a:srgbClr val="696464"/>
              </a:solidFill>
            </a:endParaRPr>
          </a:p>
        </p:txBody>
      </p:sp>
      <p:sp>
        <p:nvSpPr>
          <p:cNvPr id="4" name="Footer Placeholder 2"/>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5" name="Slide Number Placeholder 22"/>
          <p:cNvSpPr>
            <a:spLocks noGrp="1"/>
          </p:cNvSpPr>
          <p:nvPr>
            <p:ph type="sldNum" sz="quarter" idx="12"/>
          </p:nvPr>
        </p:nvSpPr>
        <p:spPr/>
        <p:txBody>
          <a:bodyPr/>
          <a:lstStyle>
            <a:lvl1pPr algn="ctr" defTabSz="904969" rtl="0">
              <a:defRPr/>
            </a:lvl1pPr>
          </a:lstStyle>
          <a:p>
            <a:pPr>
              <a:defRPr/>
            </a:pPr>
            <a:fld id="{BB2824B5-1E85-4988-A8B4-897F8DD4E263}" type="slidenum">
              <a:rPr lang="en-US" smtClean="0"/>
              <a:pPr>
                <a:defRPr/>
              </a:pPr>
              <a:t>‹#›</a:t>
            </a:fld>
            <a:endParaRPr lang="en-US" dirty="0"/>
          </a:p>
        </p:txBody>
      </p:sp>
    </p:spTree>
    <p:extLst>
      <p:ext uri="{BB962C8B-B14F-4D97-AF65-F5344CB8AC3E}">
        <p14:creationId xmlns:p14="http://schemas.microsoft.com/office/powerpoint/2010/main" xmlns="" val="20582606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lgn="r" defTabSz="904969" rtl="0">
              <a:defRPr/>
            </a:lvl1pPr>
          </a:lstStyle>
          <a:p>
            <a:pPr>
              <a:defRPr/>
            </a:pPr>
            <a:fld id="{5C6A4C37-36C0-4664-A555-C898591BBCBB}" type="datetimeFigureOut">
              <a:rPr lang="en-US" smtClean="0">
                <a:solidFill>
                  <a:srgbClr val="696464"/>
                </a:solidFill>
              </a:rPr>
              <a:pPr>
                <a:defRPr/>
              </a:pPr>
              <a:t>2/3/2011</a:t>
            </a:fld>
            <a:endParaRPr lang="en-US" dirty="0">
              <a:solidFill>
                <a:srgbClr val="696464"/>
              </a:solidFill>
            </a:endParaRPr>
          </a:p>
        </p:txBody>
      </p:sp>
      <p:sp>
        <p:nvSpPr>
          <p:cNvPr id="3" name="Footer Placeholder 2"/>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4" name="Slide Number Placeholder 22"/>
          <p:cNvSpPr>
            <a:spLocks noGrp="1"/>
          </p:cNvSpPr>
          <p:nvPr>
            <p:ph type="sldNum" sz="quarter" idx="12"/>
          </p:nvPr>
        </p:nvSpPr>
        <p:spPr/>
        <p:txBody>
          <a:bodyPr/>
          <a:lstStyle>
            <a:lvl1pPr algn="ctr" defTabSz="904969" rtl="0">
              <a:defRPr/>
            </a:lvl1pPr>
          </a:lstStyle>
          <a:p>
            <a:pPr>
              <a:defRPr/>
            </a:pPr>
            <a:fld id="{CF7A7813-032D-4C35-978E-631B36CA8C5B}" type="slidenum">
              <a:rPr lang="en-US" smtClean="0"/>
              <a:pPr>
                <a:defRPr/>
              </a:pPr>
              <a:t>‹#›</a:t>
            </a:fld>
            <a:endParaRPr lang="en-US" dirty="0"/>
          </a:p>
        </p:txBody>
      </p:sp>
    </p:spTree>
    <p:extLst>
      <p:ext uri="{BB962C8B-B14F-4D97-AF65-F5344CB8AC3E}">
        <p14:creationId xmlns:p14="http://schemas.microsoft.com/office/powerpoint/2010/main" xmlns="" val="3496538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useBgFill="1">
        <p:nvSpPr>
          <p:cNvPr id="6" name="Rounded Rectangle 5"/>
          <p:cNvSpPr/>
          <p:nvPr/>
        </p:nvSpPr>
        <p:spPr>
          <a:xfrm>
            <a:off x="63508"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2" name="Title 1"/>
          <p:cNvSpPr>
            <a:spLocks noGrp="1"/>
          </p:cNvSpPr>
          <p:nvPr>
            <p:ph type="title"/>
          </p:nvPr>
        </p:nvSpPr>
        <p:spPr>
          <a:xfrm>
            <a:off x="914400" y="273058"/>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lgn="r" defTabSz="904969" rtl="0">
              <a:defRPr/>
            </a:lvl1pPr>
          </a:lstStyle>
          <a:p>
            <a:pPr>
              <a:defRPr/>
            </a:pPr>
            <a:fld id="{5DB0B9E7-5593-4B3E-8D92-CEAF7A48B180}" type="datetimeFigureOut">
              <a:rPr lang="en-US" smtClean="0">
                <a:solidFill>
                  <a:srgbClr val="696464"/>
                </a:solidFill>
              </a:rPr>
              <a:pPr>
                <a:defRPr/>
              </a:pPr>
              <a:t>2/3/2011</a:t>
            </a:fld>
            <a:endParaRPr lang="en-US" dirty="0">
              <a:solidFill>
                <a:srgbClr val="696464"/>
              </a:solidFill>
            </a:endParaRPr>
          </a:p>
        </p:txBody>
      </p:sp>
      <p:sp>
        <p:nvSpPr>
          <p:cNvPr id="8" name="Footer Placeholder 5"/>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9" name="Slide Number Placeholder 6"/>
          <p:cNvSpPr>
            <a:spLocks noGrp="1"/>
          </p:cNvSpPr>
          <p:nvPr>
            <p:ph type="sldNum" sz="quarter" idx="12"/>
          </p:nvPr>
        </p:nvSpPr>
        <p:spPr/>
        <p:txBody>
          <a:bodyPr/>
          <a:lstStyle>
            <a:lvl1pPr algn="ctr" defTabSz="904969" rtl="0">
              <a:defRPr/>
            </a:lvl1pPr>
          </a:lstStyle>
          <a:p>
            <a:pPr>
              <a:defRPr/>
            </a:pPr>
            <a:fld id="{65842D8C-B033-4239-939D-D535414B6276}" type="slidenum">
              <a:rPr lang="en-US" smtClean="0"/>
              <a:pPr>
                <a:defRPr/>
              </a:pPr>
              <a:t>‹#›</a:t>
            </a:fld>
            <a:endParaRPr lang="en-US" dirty="0"/>
          </a:p>
        </p:txBody>
      </p:sp>
    </p:spTree>
    <p:extLst>
      <p:ext uri="{BB962C8B-B14F-4D97-AF65-F5344CB8AC3E}">
        <p14:creationId xmlns:p14="http://schemas.microsoft.com/office/powerpoint/2010/main" xmlns="" val="14341360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314" y="4683130"/>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6" name="Rectangle 5"/>
          <p:cNvSpPr/>
          <p:nvPr/>
        </p:nvSpPr>
        <p:spPr>
          <a:xfrm>
            <a:off x="68314" y="4649839"/>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7" name="Rectangle 6"/>
          <p:cNvSpPr/>
          <p:nvPr/>
        </p:nvSpPr>
        <p:spPr>
          <a:xfrm>
            <a:off x="68314"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48" y="66680"/>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lgn="r" defTabSz="904969" rtl="0">
              <a:defRPr/>
            </a:lvl1pPr>
          </a:lstStyle>
          <a:p>
            <a:pPr>
              <a:defRPr/>
            </a:pPr>
            <a:fld id="{36F4BFB3-D39E-48C9-905E-A777BF6AF8A8}" type="datetimeFigureOut">
              <a:rPr lang="en-US" smtClean="0">
                <a:solidFill>
                  <a:srgbClr val="696464"/>
                </a:solidFill>
              </a:rPr>
              <a:pPr>
                <a:defRPr/>
              </a:pPr>
              <a:t>2/3/2011</a:t>
            </a:fld>
            <a:endParaRPr lang="en-US" dirty="0">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lgn="l" defTabSz="904969" rtl="0">
              <a:defRPr/>
            </a:lvl1pPr>
          </a:lstStyle>
          <a:p>
            <a:pPr>
              <a:defRPr/>
            </a:pPr>
            <a:endParaRPr lang="en-US" dirty="0">
              <a:solidFill>
                <a:srgbClr val="696464"/>
              </a:solidFill>
            </a:endParaRPr>
          </a:p>
        </p:txBody>
      </p:sp>
      <p:sp>
        <p:nvSpPr>
          <p:cNvPr id="10" name="Slide Number Placeholder 6"/>
          <p:cNvSpPr>
            <a:spLocks noGrp="1"/>
          </p:cNvSpPr>
          <p:nvPr>
            <p:ph type="sldNum" sz="quarter" idx="12"/>
          </p:nvPr>
        </p:nvSpPr>
        <p:spPr>
          <a:xfrm>
            <a:off x="146050" y="6208725"/>
            <a:ext cx="457200" cy="457200"/>
          </a:xfrm>
        </p:spPr>
        <p:txBody>
          <a:bodyPr/>
          <a:lstStyle>
            <a:lvl1pPr algn="ctr" defTabSz="904969" rtl="0">
              <a:defRPr/>
            </a:lvl1pPr>
          </a:lstStyle>
          <a:p>
            <a:pPr>
              <a:defRPr/>
            </a:pPr>
            <a:fld id="{926A7ECD-6A20-40A0-A4DB-F4CE599C00FD}" type="slidenum">
              <a:rPr lang="en-US" smtClean="0"/>
              <a:pPr>
                <a:defRPr/>
              </a:pPr>
              <a:t>‹#›</a:t>
            </a:fld>
            <a:endParaRPr lang="en-US" dirty="0"/>
          </a:p>
        </p:txBody>
      </p:sp>
    </p:spTree>
    <p:extLst>
      <p:ext uri="{BB962C8B-B14F-4D97-AF65-F5344CB8AC3E}">
        <p14:creationId xmlns:p14="http://schemas.microsoft.com/office/powerpoint/2010/main" xmlns="" val="1141044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lgn="r" defTabSz="904969" rtl="0">
              <a:defRPr/>
            </a:lvl1pPr>
          </a:lstStyle>
          <a:p>
            <a:pPr>
              <a:defRPr/>
            </a:pPr>
            <a:fld id="{C586A383-CDFE-46A2-8964-EA7C5667CAF8}" type="datetimeFigureOut">
              <a:rPr lang="en-US" smtClean="0">
                <a:solidFill>
                  <a:srgbClr val="696464"/>
                </a:solidFill>
              </a:rPr>
              <a:pPr>
                <a:defRPr/>
              </a:pPr>
              <a:t>2/3/2011</a:t>
            </a:fld>
            <a:endParaRPr lang="en-US" dirty="0">
              <a:solidFill>
                <a:srgbClr val="696464"/>
              </a:solidFill>
            </a:endParaRPr>
          </a:p>
        </p:txBody>
      </p:sp>
      <p:sp>
        <p:nvSpPr>
          <p:cNvPr id="5" name="Footer Placeholder 2"/>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lgn="ctr" defTabSz="904969" rtl="0">
              <a:defRPr/>
            </a:lvl1pPr>
          </a:lstStyle>
          <a:p>
            <a:pPr>
              <a:defRPr/>
            </a:pPr>
            <a:fld id="{9072951A-BA86-4677-8DFE-456DD9F30DBF}" type="slidenum">
              <a:rPr lang="en-US" smtClean="0"/>
              <a:pPr>
                <a:defRPr/>
              </a:pPr>
              <a:t>‹#›</a:t>
            </a:fld>
            <a:endParaRPr lang="en-US" dirty="0"/>
          </a:p>
        </p:txBody>
      </p:sp>
    </p:spTree>
    <p:extLst>
      <p:ext uri="{BB962C8B-B14F-4D97-AF65-F5344CB8AC3E}">
        <p14:creationId xmlns:p14="http://schemas.microsoft.com/office/powerpoint/2010/main" xmlns="" val="33466075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91"/>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lgn="r" defTabSz="904969" rtl="0">
              <a:defRPr/>
            </a:lvl1pPr>
          </a:lstStyle>
          <a:p>
            <a:pPr>
              <a:defRPr/>
            </a:pPr>
            <a:fld id="{06BA068C-1D0F-4B7D-A4F3-AECF181C2E3A}" type="datetimeFigureOut">
              <a:rPr lang="en-US" smtClean="0">
                <a:solidFill>
                  <a:srgbClr val="696464"/>
                </a:solidFill>
              </a:rPr>
              <a:pPr>
                <a:defRPr/>
              </a:pPr>
              <a:t>2/3/2011</a:t>
            </a:fld>
            <a:endParaRPr lang="en-US" dirty="0">
              <a:solidFill>
                <a:srgbClr val="696464"/>
              </a:solidFill>
            </a:endParaRPr>
          </a:p>
        </p:txBody>
      </p:sp>
      <p:sp>
        <p:nvSpPr>
          <p:cNvPr id="5" name="Footer Placeholder 2"/>
          <p:cNvSpPr>
            <a:spLocks noGrp="1"/>
          </p:cNvSpPr>
          <p:nvPr>
            <p:ph type="ftr" sz="quarter" idx="11"/>
          </p:nvPr>
        </p:nvSpPr>
        <p:spPr/>
        <p:txBody>
          <a:bodyPr/>
          <a:lstStyle>
            <a:lvl1pPr algn="l" defTabSz="904969" rtl="0">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lgn="ctr" defTabSz="904969" rtl="0">
              <a:defRPr/>
            </a:lvl1pPr>
          </a:lstStyle>
          <a:p>
            <a:pPr>
              <a:defRPr/>
            </a:pPr>
            <a:fld id="{3A27B1C9-B4D3-4D6B-AD61-ED694F1DF81C}" type="slidenum">
              <a:rPr lang="en-US" smtClean="0"/>
              <a:pPr>
                <a:defRPr/>
              </a:pPr>
              <a:t>‹#›</a:t>
            </a:fld>
            <a:endParaRPr lang="en-US" dirty="0"/>
          </a:p>
        </p:txBody>
      </p:sp>
    </p:spTree>
    <p:extLst>
      <p:ext uri="{BB962C8B-B14F-4D97-AF65-F5344CB8AC3E}">
        <p14:creationId xmlns:p14="http://schemas.microsoft.com/office/powerpoint/2010/main" xmlns="" val="3725140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3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3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6B977910-1DDB-49CE-8E5F-D8381D8782C4}"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7964534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34378050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useBgFill="1">
        <p:nvSpPr>
          <p:cNvPr id="5" name="Rounded Rectangle 4"/>
          <p:cNvSpPr/>
          <p:nvPr/>
        </p:nvSpPr>
        <p:spPr>
          <a:xfrm>
            <a:off x="65088" y="69859"/>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6" name="Rectangle 5"/>
          <p:cNvSpPr/>
          <p:nvPr/>
        </p:nvSpPr>
        <p:spPr>
          <a:xfrm>
            <a:off x="63500" y="144942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10" name="Rectangle 9"/>
          <p:cNvSpPr/>
          <p:nvPr/>
        </p:nvSpPr>
        <p:spPr>
          <a:xfrm>
            <a:off x="63500" y="297660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5348" indent="0" algn="ctr">
              <a:buNone/>
            </a:lvl2pPr>
            <a:lvl3pPr marL="910689" indent="0" algn="ctr">
              <a:buNone/>
            </a:lvl3pPr>
            <a:lvl4pPr marL="1366036" indent="0" algn="ctr">
              <a:buNone/>
            </a:lvl4pPr>
            <a:lvl5pPr marL="1821377" indent="0" algn="ctr">
              <a:buNone/>
            </a:lvl5pPr>
            <a:lvl6pPr marL="2276723" indent="0" algn="ctr">
              <a:buNone/>
            </a:lvl6pPr>
            <a:lvl7pPr marL="2732067" indent="0" algn="ctr">
              <a:buNone/>
            </a:lvl7pPr>
            <a:lvl8pPr marL="3187409" indent="0" algn="ctr">
              <a:buNone/>
            </a:lvl8pPr>
            <a:lvl9pPr marL="3642742"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4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lgn="r" defTabSz="905981" rtl="0">
              <a:defRPr/>
            </a:lvl1pPr>
          </a:lstStyle>
          <a:p>
            <a:pPr>
              <a:defRPr/>
            </a:pPr>
            <a:fld id="{9988D128-4D17-4765-9D84-84AF763CD0B1}" type="datetimeFigureOut">
              <a:rPr lang="en-US" smtClean="0">
                <a:solidFill>
                  <a:srgbClr val="696464"/>
                </a:solidFill>
              </a:rPr>
              <a:pPr>
                <a:defRPr/>
              </a:pPr>
              <a:t>2/3/2011</a:t>
            </a:fld>
            <a:endParaRPr lang="en-US" dirty="0">
              <a:solidFill>
                <a:srgbClr val="696464"/>
              </a:solidFill>
            </a:endParaRPr>
          </a:p>
        </p:txBody>
      </p:sp>
      <p:sp>
        <p:nvSpPr>
          <p:cNvPr id="12" name="Footer Placeholder 16"/>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13" name="Slide Number Placeholder 28"/>
          <p:cNvSpPr>
            <a:spLocks noGrp="1"/>
          </p:cNvSpPr>
          <p:nvPr>
            <p:ph type="sldNum" sz="quarter" idx="12"/>
          </p:nvPr>
        </p:nvSpPr>
        <p:spPr/>
        <p:txBody>
          <a:bodyPr/>
          <a:lstStyle>
            <a:lvl1pPr algn="ctr" defTabSz="905981" rtl="0">
              <a:defRPr sz="1400">
                <a:solidFill>
                  <a:srgbClr val="FFFFFF"/>
                </a:solidFill>
              </a:defRPr>
            </a:lvl1pPr>
          </a:lstStyle>
          <a:p>
            <a:pPr>
              <a:defRPr/>
            </a:pPr>
            <a:fld id="{B163465F-0729-42C9-8005-81394DCBA6D0}" type="slidenum">
              <a:rPr lang="en-US" smtClean="0"/>
              <a:pPr>
                <a:defRPr/>
              </a:pPr>
              <a:t>‹#›</a:t>
            </a:fld>
            <a:endParaRPr lang="en-US" dirty="0"/>
          </a:p>
        </p:txBody>
      </p:sp>
    </p:spTree>
    <p:extLst>
      <p:ext uri="{BB962C8B-B14F-4D97-AF65-F5344CB8AC3E}">
        <p14:creationId xmlns:p14="http://schemas.microsoft.com/office/powerpoint/2010/main" xmlns="" val="987397361"/>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lgn="r" defTabSz="905981" rtl="0">
              <a:defRPr/>
            </a:lvl1pPr>
          </a:lstStyle>
          <a:p>
            <a:pPr>
              <a:defRPr/>
            </a:pPr>
            <a:fld id="{7A306869-61ED-4B99-ACFB-B7F4232C55E6}" type="datetimeFigureOut">
              <a:rPr lang="en-US" smtClean="0">
                <a:solidFill>
                  <a:srgbClr val="696464"/>
                </a:solidFill>
              </a:rPr>
              <a:pPr>
                <a:defRPr/>
              </a:pPr>
              <a:t>2/3/2011</a:t>
            </a:fld>
            <a:endParaRPr lang="en-US" dirty="0">
              <a:solidFill>
                <a:srgbClr val="696464"/>
              </a:solidFill>
            </a:endParaRPr>
          </a:p>
        </p:txBody>
      </p:sp>
      <p:sp>
        <p:nvSpPr>
          <p:cNvPr id="5" name="Footer Placeholder 2"/>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lgn="ctr" defTabSz="905981" rtl="0">
              <a:defRPr/>
            </a:lvl1pPr>
          </a:lstStyle>
          <a:p>
            <a:pPr>
              <a:defRPr/>
            </a:pPr>
            <a:fld id="{2A331002-D6AA-4E37-9A62-4E1602017BA5}" type="slidenum">
              <a:rPr lang="en-US" smtClean="0"/>
              <a:pPr>
                <a:defRPr/>
              </a:pPr>
              <a:t>‹#›</a:t>
            </a:fld>
            <a:endParaRPr lang="en-US" dirty="0"/>
          </a:p>
        </p:txBody>
      </p:sp>
    </p:spTree>
    <p:extLst>
      <p:ext uri="{BB962C8B-B14F-4D97-AF65-F5344CB8AC3E}">
        <p14:creationId xmlns:p14="http://schemas.microsoft.com/office/powerpoint/2010/main" xmlns="" val="27552882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useBgFill="1">
        <p:nvSpPr>
          <p:cNvPr id="5" name="Rounded Rectangle 4"/>
          <p:cNvSpPr/>
          <p:nvPr/>
        </p:nvSpPr>
        <p:spPr>
          <a:xfrm>
            <a:off x="65313" y="6979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7" name="Rectangle 6"/>
          <p:cNvSpPr/>
          <p:nvPr/>
        </p:nvSpPr>
        <p:spPr>
          <a:xfrm>
            <a:off x="69850" y="234160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8" name="Rectangle 7"/>
          <p:cNvSpPr/>
          <p:nvPr/>
        </p:nvSpPr>
        <p:spPr>
          <a:xfrm>
            <a:off x="68264" y="246860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2" name="Title 1"/>
          <p:cNvSpPr>
            <a:spLocks noGrp="1"/>
          </p:cNvSpPr>
          <p:nvPr>
            <p:ph type="title"/>
          </p:nvPr>
        </p:nvSpPr>
        <p:spPr>
          <a:xfrm>
            <a:off x="722313" y="95254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lgn="r" defTabSz="905981" rtl="0">
              <a:defRPr/>
            </a:lvl1pPr>
          </a:lstStyle>
          <a:p>
            <a:pPr>
              <a:defRPr/>
            </a:pPr>
            <a:fld id="{F3B1F27D-1704-47A4-9324-EB22EB356662}" type="datetimeFigureOut">
              <a:rPr lang="en-US" smtClean="0">
                <a:solidFill>
                  <a:srgbClr val="696464"/>
                </a:solidFill>
              </a:rPr>
              <a:pPr>
                <a:defRPr/>
              </a:pPr>
              <a:t>2/3/2011</a:t>
            </a:fld>
            <a:endParaRPr lang="en-US" dirty="0">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lgn="l" defTabSz="905981" rtl="0">
              <a:defRPr/>
            </a:lvl1pPr>
          </a:lstStyle>
          <a:p>
            <a:pPr>
              <a:defRPr/>
            </a:pPr>
            <a:endParaRPr lang="en-US" dirty="0">
              <a:solidFill>
                <a:srgbClr val="696464"/>
              </a:solidFill>
            </a:endParaRPr>
          </a:p>
        </p:txBody>
      </p:sp>
      <p:sp>
        <p:nvSpPr>
          <p:cNvPr id="11" name="Slide Number Placeholder 5"/>
          <p:cNvSpPr>
            <a:spLocks noGrp="1"/>
          </p:cNvSpPr>
          <p:nvPr>
            <p:ph type="sldNum" sz="quarter" idx="12"/>
          </p:nvPr>
        </p:nvSpPr>
        <p:spPr>
          <a:xfrm>
            <a:off x="146050" y="6208725"/>
            <a:ext cx="457200" cy="457200"/>
          </a:xfrm>
        </p:spPr>
        <p:txBody>
          <a:bodyPr/>
          <a:lstStyle>
            <a:lvl1pPr algn="ctr" defTabSz="905981" rtl="0">
              <a:defRPr/>
            </a:lvl1pPr>
          </a:lstStyle>
          <a:p>
            <a:pPr>
              <a:defRPr/>
            </a:pPr>
            <a:fld id="{965E93BB-67B5-4C2F-858A-C1D6FBFCE07C}" type="slidenum">
              <a:rPr lang="en-US" smtClean="0"/>
              <a:pPr>
                <a:defRPr/>
              </a:pPr>
              <a:t>‹#›</a:t>
            </a:fld>
            <a:endParaRPr lang="en-US" dirty="0"/>
          </a:p>
        </p:txBody>
      </p:sp>
    </p:spTree>
    <p:extLst>
      <p:ext uri="{BB962C8B-B14F-4D97-AF65-F5344CB8AC3E}">
        <p14:creationId xmlns:p14="http://schemas.microsoft.com/office/powerpoint/2010/main" xmlns="" val="3983713519"/>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lgn="r" defTabSz="905981" rtl="0">
              <a:defRPr/>
            </a:lvl1pPr>
          </a:lstStyle>
          <a:p>
            <a:pPr>
              <a:defRPr/>
            </a:pPr>
            <a:fld id="{295527CA-F1B2-417C-932E-4FD90DCA6D60}" type="datetimeFigureOut">
              <a:rPr lang="en-US" smtClean="0">
                <a:solidFill>
                  <a:srgbClr val="696464"/>
                </a:solidFill>
              </a:rPr>
              <a:pPr>
                <a:defRPr/>
              </a:pPr>
              <a:t>2/3/2011</a:t>
            </a:fld>
            <a:endParaRPr lang="en-US" dirty="0">
              <a:solidFill>
                <a:srgbClr val="696464"/>
              </a:solidFill>
            </a:endParaRPr>
          </a:p>
        </p:txBody>
      </p:sp>
      <p:sp>
        <p:nvSpPr>
          <p:cNvPr id="6" name="Footer Placeholder 2"/>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7" name="Slide Number Placeholder 22"/>
          <p:cNvSpPr>
            <a:spLocks noGrp="1"/>
          </p:cNvSpPr>
          <p:nvPr>
            <p:ph type="sldNum" sz="quarter" idx="12"/>
          </p:nvPr>
        </p:nvSpPr>
        <p:spPr/>
        <p:txBody>
          <a:bodyPr/>
          <a:lstStyle>
            <a:lvl1pPr algn="ctr" defTabSz="905981" rtl="0">
              <a:defRPr/>
            </a:lvl1pPr>
          </a:lstStyle>
          <a:p>
            <a:pPr>
              <a:defRPr/>
            </a:pPr>
            <a:fld id="{A61254E9-CFC8-44E2-8956-E1284493DA7A}" type="slidenum">
              <a:rPr lang="en-US" smtClean="0"/>
              <a:pPr>
                <a:defRPr/>
              </a:pPr>
              <a:t>‹#›</a:t>
            </a:fld>
            <a:endParaRPr lang="en-US" dirty="0"/>
          </a:p>
        </p:txBody>
      </p:sp>
    </p:spTree>
    <p:extLst>
      <p:ext uri="{BB962C8B-B14F-4D97-AF65-F5344CB8AC3E}">
        <p14:creationId xmlns:p14="http://schemas.microsoft.com/office/powerpoint/2010/main" xmlns="" val="16737376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lgn="r" defTabSz="905981" rtl="0">
              <a:defRPr/>
            </a:lvl1pPr>
          </a:lstStyle>
          <a:p>
            <a:pPr>
              <a:defRPr/>
            </a:pPr>
            <a:fld id="{8D696B6B-1C3D-4E97-9743-605BE0107CC6}" type="datetimeFigureOut">
              <a:rPr lang="en-US" smtClean="0">
                <a:solidFill>
                  <a:srgbClr val="696464"/>
                </a:solidFill>
              </a:rPr>
              <a:pPr>
                <a:defRPr/>
              </a:pPr>
              <a:t>2/3/2011</a:t>
            </a:fld>
            <a:endParaRPr lang="en-US" dirty="0">
              <a:solidFill>
                <a:srgbClr val="696464"/>
              </a:solidFill>
            </a:endParaRPr>
          </a:p>
        </p:txBody>
      </p:sp>
      <p:sp>
        <p:nvSpPr>
          <p:cNvPr id="8" name="Footer Placeholder 2"/>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9" name="Slide Number Placeholder 22"/>
          <p:cNvSpPr>
            <a:spLocks noGrp="1"/>
          </p:cNvSpPr>
          <p:nvPr>
            <p:ph type="sldNum" sz="quarter" idx="12"/>
          </p:nvPr>
        </p:nvSpPr>
        <p:spPr/>
        <p:txBody>
          <a:bodyPr/>
          <a:lstStyle>
            <a:lvl1pPr algn="ctr" defTabSz="905981" rtl="0">
              <a:defRPr/>
            </a:lvl1pPr>
          </a:lstStyle>
          <a:p>
            <a:pPr>
              <a:defRPr/>
            </a:pPr>
            <a:fld id="{C621F58E-CF8D-4078-8662-FE10887BE395}" type="slidenum">
              <a:rPr lang="en-US" smtClean="0"/>
              <a:pPr>
                <a:defRPr/>
              </a:pPr>
              <a:t>‹#›</a:t>
            </a:fld>
            <a:endParaRPr lang="en-US" dirty="0"/>
          </a:p>
        </p:txBody>
      </p:sp>
    </p:spTree>
    <p:extLst>
      <p:ext uri="{BB962C8B-B14F-4D97-AF65-F5344CB8AC3E}">
        <p14:creationId xmlns:p14="http://schemas.microsoft.com/office/powerpoint/2010/main" xmlns="" val="91321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lgn="r" defTabSz="905981" rtl="0">
              <a:defRPr/>
            </a:lvl1pPr>
          </a:lstStyle>
          <a:p>
            <a:pPr>
              <a:defRPr/>
            </a:pPr>
            <a:fld id="{CE7841B5-5E86-43A2-AA92-8FF17D19EA11}" type="datetimeFigureOut">
              <a:rPr lang="en-US" smtClean="0">
                <a:solidFill>
                  <a:srgbClr val="696464"/>
                </a:solidFill>
              </a:rPr>
              <a:pPr>
                <a:defRPr/>
              </a:pPr>
              <a:t>2/3/2011</a:t>
            </a:fld>
            <a:endParaRPr lang="en-US" dirty="0">
              <a:solidFill>
                <a:srgbClr val="696464"/>
              </a:solidFill>
            </a:endParaRPr>
          </a:p>
        </p:txBody>
      </p:sp>
      <p:sp>
        <p:nvSpPr>
          <p:cNvPr id="4" name="Footer Placeholder 2"/>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5" name="Slide Number Placeholder 22"/>
          <p:cNvSpPr>
            <a:spLocks noGrp="1"/>
          </p:cNvSpPr>
          <p:nvPr>
            <p:ph type="sldNum" sz="quarter" idx="12"/>
          </p:nvPr>
        </p:nvSpPr>
        <p:spPr/>
        <p:txBody>
          <a:bodyPr/>
          <a:lstStyle>
            <a:lvl1pPr algn="ctr" defTabSz="905981" rtl="0">
              <a:defRPr/>
            </a:lvl1pPr>
          </a:lstStyle>
          <a:p>
            <a:pPr>
              <a:defRPr/>
            </a:pPr>
            <a:fld id="{BB2824B5-1E85-4988-A8B4-897F8DD4E263}" type="slidenum">
              <a:rPr lang="en-US" smtClean="0"/>
              <a:pPr>
                <a:defRPr/>
              </a:pPr>
              <a:t>‹#›</a:t>
            </a:fld>
            <a:endParaRPr lang="en-US" dirty="0"/>
          </a:p>
        </p:txBody>
      </p:sp>
    </p:spTree>
    <p:extLst>
      <p:ext uri="{BB962C8B-B14F-4D97-AF65-F5344CB8AC3E}">
        <p14:creationId xmlns:p14="http://schemas.microsoft.com/office/powerpoint/2010/main" xmlns="" val="30093612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lgn="r" defTabSz="905981" rtl="0">
              <a:defRPr/>
            </a:lvl1pPr>
          </a:lstStyle>
          <a:p>
            <a:pPr>
              <a:defRPr/>
            </a:pPr>
            <a:fld id="{5C6A4C37-36C0-4664-A555-C898591BBCBB}" type="datetimeFigureOut">
              <a:rPr lang="en-US" smtClean="0">
                <a:solidFill>
                  <a:srgbClr val="696464"/>
                </a:solidFill>
              </a:rPr>
              <a:pPr>
                <a:defRPr/>
              </a:pPr>
              <a:t>2/3/2011</a:t>
            </a:fld>
            <a:endParaRPr lang="en-US" dirty="0">
              <a:solidFill>
                <a:srgbClr val="696464"/>
              </a:solidFill>
            </a:endParaRPr>
          </a:p>
        </p:txBody>
      </p:sp>
      <p:sp>
        <p:nvSpPr>
          <p:cNvPr id="3" name="Footer Placeholder 2"/>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4" name="Slide Number Placeholder 22"/>
          <p:cNvSpPr>
            <a:spLocks noGrp="1"/>
          </p:cNvSpPr>
          <p:nvPr>
            <p:ph type="sldNum" sz="quarter" idx="12"/>
          </p:nvPr>
        </p:nvSpPr>
        <p:spPr/>
        <p:txBody>
          <a:bodyPr/>
          <a:lstStyle>
            <a:lvl1pPr algn="ctr" defTabSz="905981" rtl="0">
              <a:defRPr/>
            </a:lvl1pPr>
          </a:lstStyle>
          <a:p>
            <a:pPr>
              <a:defRPr/>
            </a:pPr>
            <a:fld id="{CF7A7813-032D-4C35-978E-631B36CA8C5B}" type="slidenum">
              <a:rPr lang="en-US" smtClean="0"/>
              <a:pPr>
                <a:defRPr/>
              </a:pPr>
              <a:t>‹#›</a:t>
            </a:fld>
            <a:endParaRPr lang="en-US" dirty="0"/>
          </a:p>
        </p:txBody>
      </p:sp>
    </p:spTree>
    <p:extLst>
      <p:ext uri="{BB962C8B-B14F-4D97-AF65-F5344CB8AC3E}">
        <p14:creationId xmlns:p14="http://schemas.microsoft.com/office/powerpoint/2010/main" xmlns="" val="31120017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useBgFill="1">
        <p:nvSpPr>
          <p:cNvPr id="6" name="Rounded Rectangle 5"/>
          <p:cNvSpPr/>
          <p:nvPr/>
        </p:nvSpPr>
        <p:spPr>
          <a:xfrm>
            <a:off x="63508"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2" name="Title 1"/>
          <p:cNvSpPr>
            <a:spLocks noGrp="1"/>
          </p:cNvSpPr>
          <p:nvPr>
            <p:ph type="title"/>
          </p:nvPr>
        </p:nvSpPr>
        <p:spPr>
          <a:xfrm>
            <a:off x="914400" y="273058"/>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lgn="r" defTabSz="905981" rtl="0">
              <a:defRPr/>
            </a:lvl1pPr>
          </a:lstStyle>
          <a:p>
            <a:pPr>
              <a:defRPr/>
            </a:pPr>
            <a:fld id="{5DB0B9E7-5593-4B3E-8D92-CEAF7A48B180}" type="datetimeFigureOut">
              <a:rPr lang="en-US" smtClean="0">
                <a:solidFill>
                  <a:srgbClr val="696464"/>
                </a:solidFill>
              </a:rPr>
              <a:pPr>
                <a:defRPr/>
              </a:pPr>
              <a:t>2/3/2011</a:t>
            </a:fld>
            <a:endParaRPr lang="en-US" dirty="0">
              <a:solidFill>
                <a:srgbClr val="696464"/>
              </a:solidFill>
            </a:endParaRPr>
          </a:p>
        </p:txBody>
      </p:sp>
      <p:sp>
        <p:nvSpPr>
          <p:cNvPr id="8" name="Footer Placeholder 5"/>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9" name="Slide Number Placeholder 6"/>
          <p:cNvSpPr>
            <a:spLocks noGrp="1"/>
          </p:cNvSpPr>
          <p:nvPr>
            <p:ph type="sldNum" sz="quarter" idx="12"/>
          </p:nvPr>
        </p:nvSpPr>
        <p:spPr/>
        <p:txBody>
          <a:bodyPr/>
          <a:lstStyle>
            <a:lvl1pPr algn="ctr" defTabSz="905981" rtl="0">
              <a:defRPr/>
            </a:lvl1pPr>
          </a:lstStyle>
          <a:p>
            <a:pPr>
              <a:defRPr/>
            </a:pPr>
            <a:fld id="{65842D8C-B033-4239-939D-D535414B6276}" type="slidenum">
              <a:rPr lang="en-US" smtClean="0"/>
              <a:pPr>
                <a:defRPr/>
              </a:pPr>
              <a:t>‹#›</a:t>
            </a:fld>
            <a:endParaRPr lang="en-US" dirty="0"/>
          </a:p>
        </p:txBody>
      </p:sp>
    </p:spTree>
    <p:extLst>
      <p:ext uri="{BB962C8B-B14F-4D97-AF65-F5344CB8AC3E}">
        <p14:creationId xmlns:p14="http://schemas.microsoft.com/office/powerpoint/2010/main" xmlns="" val="28665445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303" y="4683130"/>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6" name="Rectangle 5"/>
          <p:cNvSpPr/>
          <p:nvPr/>
        </p:nvSpPr>
        <p:spPr>
          <a:xfrm>
            <a:off x="68303" y="464982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7" name="Rectangle 6"/>
          <p:cNvSpPr/>
          <p:nvPr/>
        </p:nvSpPr>
        <p:spPr>
          <a:xfrm>
            <a:off x="6830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48" y="66680"/>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lgn="r" defTabSz="905981" rtl="0">
              <a:defRPr/>
            </a:lvl1pPr>
          </a:lstStyle>
          <a:p>
            <a:pPr>
              <a:defRPr/>
            </a:pPr>
            <a:fld id="{36F4BFB3-D39E-48C9-905E-A777BF6AF8A8}" type="datetimeFigureOut">
              <a:rPr lang="en-US" smtClean="0">
                <a:solidFill>
                  <a:srgbClr val="696464"/>
                </a:solidFill>
              </a:rPr>
              <a:pPr>
                <a:defRPr/>
              </a:pPr>
              <a:t>2/3/2011</a:t>
            </a:fld>
            <a:endParaRPr lang="en-US" dirty="0">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lgn="l" defTabSz="905981" rtl="0">
              <a:defRPr/>
            </a:lvl1pPr>
          </a:lstStyle>
          <a:p>
            <a:pPr>
              <a:defRPr/>
            </a:pPr>
            <a:endParaRPr lang="en-US" dirty="0">
              <a:solidFill>
                <a:srgbClr val="696464"/>
              </a:solidFill>
            </a:endParaRPr>
          </a:p>
        </p:txBody>
      </p:sp>
      <p:sp>
        <p:nvSpPr>
          <p:cNvPr id="10" name="Slide Number Placeholder 6"/>
          <p:cNvSpPr>
            <a:spLocks noGrp="1"/>
          </p:cNvSpPr>
          <p:nvPr>
            <p:ph type="sldNum" sz="quarter" idx="12"/>
          </p:nvPr>
        </p:nvSpPr>
        <p:spPr>
          <a:xfrm>
            <a:off x="146050" y="6208725"/>
            <a:ext cx="457200" cy="457200"/>
          </a:xfrm>
        </p:spPr>
        <p:txBody>
          <a:bodyPr/>
          <a:lstStyle>
            <a:lvl1pPr algn="ctr" defTabSz="905981" rtl="0">
              <a:defRPr/>
            </a:lvl1pPr>
          </a:lstStyle>
          <a:p>
            <a:pPr>
              <a:defRPr/>
            </a:pPr>
            <a:fld id="{926A7ECD-6A20-40A0-A4DB-F4CE599C00FD}" type="slidenum">
              <a:rPr lang="en-US" smtClean="0"/>
              <a:pPr>
                <a:defRPr/>
              </a:pPr>
              <a:t>‹#›</a:t>
            </a:fld>
            <a:endParaRPr lang="en-US" dirty="0"/>
          </a:p>
        </p:txBody>
      </p:sp>
    </p:spTree>
    <p:extLst>
      <p:ext uri="{BB962C8B-B14F-4D97-AF65-F5344CB8AC3E}">
        <p14:creationId xmlns:p14="http://schemas.microsoft.com/office/powerpoint/2010/main" xmlns="" val="331832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2396" indent="0">
              <a:buNone/>
              <a:defRPr sz="2000" b="1"/>
            </a:lvl2pPr>
            <a:lvl3pPr marL="904785" indent="0">
              <a:buNone/>
              <a:defRPr sz="1800" b="1"/>
            </a:lvl3pPr>
            <a:lvl4pPr marL="1357176" indent="0">
              <a:buNone/>
              <a:defRPr sz="1600" b="1"/>
            </a:lvl4pPr>
            <a:lvl5pPr marL="1809564" indent="0">
              <a:buNone/>
              <a:defRPr sz="1600" b="1"/>
            </a:lvl5pPr>
            <a:lvl6pPr marL="2261960" indent="0">
              <a:buNone/>
              <a:defRPr sz="1600" b="1"/>
            </a:lvl6pPr>
            <a:lvl7pPr marL="2714351" indent="0">
              <a:buNone/>
              <a:defRPr sz="1600" b="1"/>
            </a:lvl7pPr>
            <a:lvl8pPr marL="3166736" indent="0">
              <a:buNone/>
              <a:defRPr sz="1600" b="1"/>
            </a:lvl8pPr>
            <a:lvl9pPr marL="36191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2396" indent="0">
              <a:buNone/>
              <a:defRPr sz="2000" b="1"/>
            </a:lvl2pPr>
            <a:lvl3pPr marL="904785" indent="0">
              <a:buNone/>
              <a:defRPr sz="1800" b="1"/>
            </a:lvl3pPr>
            <a:lvl4pPr marL="1357176" indent="0">
              <a:buNone/>
              <a:defRPr sz="1600" b="1"/>
            </a:lvl4pPr>
            <a:lvl5pPr marL="1809564" indent="0">
              <a:buNone/>
              <a:defRPr sz="1600" b="1"/>
            </a:lvl5pPr>
            <a:lvl6pPr marL="2261960" indent="0">
              <a:buNone/>
              <a:defRPr sz="1600" b="1"/>
            </a:lvl6pPr>
            <a:lvl7pPr marL="2714351" indent="0">
              <a:buNone/>
              <a:defRPr sz="1600" b="1"/>
            </a:lvl7pPr>
            <a:lvl8pPr marL="3166736" indent="0">
              <a:buNone/>
              <a:defRPr sz="1600" b="1"/>
            </a:lvl8pPr>
            <a:lvl9pPr marL="36191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Aft>
                <a:spcPct val="0"/>
              </a:spcAft>
              <a:defRPr/>
            </a:pPr>
            <a:fld id="{767F072C-84EF-40F6-9A62-6E4D979361C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162704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lgn="r" defTabSz="905981" rtl="0">
              <a:defRPr/>
            </a:lvl1pPr>
          </a:lstStyle>
          <a:p>
            <a:pPr>
              <a:defRPr/>
            </a:pPr>
            <a:fld id="{C586A383-CDFE-46A2-8964-EA7C5667CAF8}" type="datetimeFigureOut">
              <a:rPr lang="en-US" smtClean="0">
                <a:solidFill>
                  <a:srgbClr val="696464"/>
                </a:solidFill>
              </a:rPr>
              <a:pPr>
                <a:defRPr/>
              </a:pPr>
              <a:t>2/3/2011</a:t>
            </a:fld>
            <a:endParaRPr lang="en-US" dirty="0">
              <a:solidFill>
                <a:srgbClr val="696464"/>
              </a:solidFill>
            </a:endParaRPr>
          </a:p>
        </p:txBody>
      </p:sp>
      <p:sp>
        <p:nvSpPr>
          <p:cNvPr id="5" name="Footer Placeholder 2"/>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lgn="ctr" defTabSz="905981" rtl="0">
              <a:defRPr/>
            </a:lvl1pPr>
          </a:lstStyle>
          <a:p>
            <a:pPr>
              <a:defRPr/>
            </a:pPr>
            <a:fld id="{9072951A-BA86-4677-8DFE-456DD9F30DBF}" type="slidenum">
              <a:rPr lang="en-US" smtClean="0"/>
              <a:pPr>
                <a:defRPr/>
              </a:pPr>
              <a:t>‹#›</a:t>
            </a:fld>
            <a:endParaRPr lang="en-US" dirty="0"/>
          </a:p>
        </p:txBody>
      </p:sp>
    </p:spTree>
    <p:extLst>
      <p:ext uri="{BB962C8B-B14F-4D97-AF65-F5344CB8AC3E}">
        <p14:creationId xmlns:p14="http://schemas.microsoft.com/office/powerpoint/2010/main" xmlns="" val="26508697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8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lgn="r" defTabSz="905981" rtl="0">
              <a:defRPr/>
            </a:lvl1pPr>
          </a:lstStyle>
          <a:p>
            <a:pPr>
              <a:defRPr/>
            </a:pPr>
            <a:fld id="{06BA068C-1D0F-4B7D-A4F3-AECF181C2E3A}" type="datetimeFigureOut">
              <a:rPr lang="en-US" smtClean="0">
                <a:solidFill>
                  <a:srgbClr val="696464"/>
                </a:solidFill>
              </a:rPr>
              <a:pPr>
                <a:defRPr/>
              </a:pPr>
              <a:t>2/3/2011</a:t>
            </a:fld>
            <a:endParaRPr lang="en-US" dirty="0">
              <a:solidFill>
                <a:srgbClr val="696464"/>
              </a:solidFill>
            </a:endParaRPr>
          </a:p>
        </p:txBody>
      </p:sp>
      <p:sp>
        <p:nvSpPr>
          <p:cNvPr id="5" name="Footer Placeholder 2"/>
          <p:cNvSpPr>
            <a:spLocks noGrp="1"/>
          </p:cNvSpPr>
          <p:nvPr>
            <p:ph type="ftr" sz="quarter" idx="11"/>
          </p:nvPr>
        </p:nvSpPr>
        <p:spPr/>
        <p:txBody>
          <a:bodyPr/>
          <a:lstStyle>
            <a:lvl1pPr algn="l" defTabSz="905981" rtl="0">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lgn="ctr" defTabSz="905981" rtl="0">
              <a:defRPr/>
            </a:lvl1pPr>
          </a:lstStyle>
          <a:p>
            <a:pPr>
              <a:defRPr/>
            </a:pPr>
            <a:fld id="{3A27B1C9-B4D3-4D6B-AD61-ED694F1DF81C}" type="slidenum">
              <a:rPr lang="en-US" smtClean="0"/>
              <a:pPr>
                <a:defRPr/>
              </a:pPr>
              <a:t>‹#›</a:t>
            </a:fld>
            <a:endParaRPr lang="en-US" dirty="0"/>
          </a:p>
        </p:txBody>
      </p:sp>
    </p:spTree>
    <p:extLst>
      <p:ext uri="{BB962C8B-B14F-4D97-AF65-F5344CB8AC3E}">
        <p14:creationId xmlns:p14="http://schemas.microsoft.com/office/powerpoint/2010/main" xmlns="" val="41705321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85261081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5948" indent="0" algn="ctr">
              <a:buNone/>
            </a:lvl2pPr>
            <a:lvl3pPr marL="911894" indent="0" algn="ctr">
              <a:buNone/>
            </a:lvl3pPr>
            <a:lvl4pPr marL="1367841" indent="0" algn="ctr">
              <a:buNone/>
            </a:lvl4pPr>
            <a:lvl5pPr marL="1823789" indent="0" algn="ctr">
              <a:buNone/>
            </a:lvl5pPr>
            <a:lvl6pPr marL="2279733" indent="0" algn="ctr">
              <a:buNone/>
            </a:lvl6pPr>
            <a:lvl7pPr marL="2735680" indent="0" algn="ctr">
              <a:buNone/>
            </a:lvl7pPr>
            <a:lvl8pPr marL="3191625" indent="0" algn="ctr">
              <a:buNone/>
            </a:lvl8pPr>
            <a:lvl9pPr marL="3647565"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sz="1300" dirty="0">
              <a:solidFill>
                <a:srgbClr val="000000"/>
              </a:solidFill>
              <a:latin typeface="Arial"/>
              <a:cs typeface="Arial"/>
            </a:endParaRPr>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sz="1300" dirty="0">
              <a:solidFill>
                <a:srgbClr val="000000"/>
              </a:solidFill>
              <a:latin typeface="Arial"/>
              <a:cs typeface="Arial"/>
            </a:endParaRPr>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E9A0B6CE-1FD1-47F1-BC9C-9A5B7C2EDAA9}"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Tree>
    <p:extLst>
      <p:ext uri="{BB962C8B-B14F-4D97-AF65-F5344CB8AC3E}">
        <p14:creationId xmlns:p14="http://schemas.microsoft.com/office/powerpoint/2010/main" xmlns="" val="14022968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r>
              <a:rPr lang="en-US" smtClean="0">
                <a:solidFill>
                  <a:srgbClr val="000000"/>
                </a:solidFill>
                <a:latin typeface="Arial"/>
                <a:cs typeface="Arial"/>
              </a:rPr>
              <a:t>2009</a:t>
            </a:r>
            <a:endParaRPr lang="en-US" dirty="0">
              <a:solidFill>
                <a:srgbClr val="000000"/>
              </a:solidFill>
              <a:latin typeface="Arial"/>
              <a:cs typeface="Arial"/>
            </a:endParaRPr>
          </a:p>
        </p:txBody>
      </p:sp>
      <p:sp>
        <p:nvSpPr>
          <p:cNvPr id="5" name="Footer Placeholder 4"/>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6" name="Slide Number Placeholder 5"/>
          <p:cNvSpPr>
            <a:spLocks noGrp="1"/>
          </p:cNvSpPr>
          <p:nvPr>
            <p:ph type="sldNum" sz="quarter" idx="12"/>
          </p:nvPr>
        </p:nvSpPr>
        <p:spPr/>
        <p:txBody>
          <a:bodyPr/>
          <a:lstStyle/>
          <a:p>
            <a:pPr>
              <a:defRPr/>
            </a:pPr>
            <a:fld id="{E3FA3989-3093-47BA-9CD5-9CB0DCB6FC16}" type="slidenum">
              <a:rPr lang="en-US" sz="1300" smtClean="0">
                <a:solidFill>
                  <a:srgbClr val="000000"/>
                </a:solidFill>
                <a:cs typeface="Arial"/>
              </a:rPr>
              <a:pPr>
                <a:defRPr/>
              </a:pPr>
              <a:t>‹#›</a:t>
            </a:fld>
            <a:endParaRPr lang="en-US" sz="1300" dirty="0">
              <a:solidFill>
                <a:srgbClr val="000000"/>
              </a:solidFill>
              <a:cs typeface="Arial"/>
            </a:endParaRPr>
          </a:p>
        </p:txBody>
      </p:sp>
      <p:sp>
        <p:nvSpPr>
          <p:cNvPr id="8" name="Content Placeholder 7"/>
          <p:cNvSpPr>
            <a:spLocks noGrp="1"/>
          </p:cNvSpPr>
          <p:nvPr>
            <p:ph sz="quarter" idx="1"/>
          </p:nvPr>
        </p:nvSpPr>
        <p:spPr>
          <a:xfrm>
            <a:off x="457200" y="1219207"/>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40393154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3"/>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sz="1300" dirty="0">
              <a:solidFill>
                <a:srgbClr val="000000"/>
              </a:solidFill>
              <a:latin typeface="Arial"/>
              <a:cs typeface="Arial"/>
            </a:endParaRPr>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sz="1300" dirty="0">
              <a:solidFill>
                <a:srgbClr val="000000"/>
              </a:solidFill>
              <a:latin typeface="Arial"/>
              <a:cs typeface="Arial"/>
            </a:endParaRPr>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2A109B58-1D0B-4603-9F13-321071689E8A}"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Tree>
    <p:extLst>
      <p:ext uri="{BB962C8B-B14F-4D97-AF65-F5344CB8AC3E}">
        <p14:creationId xmlns:p14="http://schemas.microsoft.com/office/powerpoint/2010/main" xmlns="" val="1646332184"/>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6" name="Footer Placeholder 5"/>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7" name="Slide Number Placeholder 6"/>
          <p:cNvSpPr>
            <a:spLocks noGrp="1"/>
          </p:cNvSpPr>
          <p:nvPr>
            <p:ph type="sldNum" sz="quarter" idx="12"/>
          </p:nvPr>
        </p:nvSpPr>
        <p:spPr/>
        <p:txBody>
          <a:bodyPr/>
          <a:lstStyle/>
          <a:p>
            <a:pPr>
              <a:defRPr/>
            </a:pPr>
            <a:fld id="{6B977910-1DDB-49CE-8E5F-D8381D8782C4}"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9" name="Content Placeholder 8"/>
          <p:cNvSpPr>
            <a:spLocks noGrp="1"/>
          </p:cNvSpPr>
          <p:nvPr>
            <p:ph sz="quarter" idx="1"/>
          </p:nvPr>
        </p:nvSpPr>
        <p:spPr>
          <a:xfrm>
            <a:off x="457200" y="1219207"/>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61"/>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26190279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19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19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8" name="Footer Placeholder 7"/>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9" name="Slide Number Placeholder 8"/>
          <p:cNvSpPr>
            <a:spLocks noGrp="1"/>
          </p:cNvSpPr>
          <p:nvPr>
            <p:ph type="sldNum" sz="quarter" idx="12"/>
          </p:nvPr>
        </p:nvSpPr>
        <p:spPr/>
        <p:txBody>
          <a:bodyPr/>
          <a:lstStyle/>
          <a:p>
            <a:pPr>
              <a:defRPr/>
            </a:pPr>
            <a:fld id="{767F072C-84EF-40F6-9A62-6E4D979361C1}"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2000664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4" name="Footer Placeholder 3"/>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pPr>
              <a:defRPr/>
            </a:pPr>
            <a:fld id="{46595C16-B71B-4E93-BE2E-0BC072D3E048}"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Tree>
    <p:extLst>
      <p:ext uri="{BB962C8B-B14F-4D97-AF65-F5344CB8AC3E}">
        <p14:creationId xmlns:p14="http://schemas.microsoft.com/office/powerpoint/2010/main" xmlns="" val="41969658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3" name="Footer Placeholder 2"/>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4" name="Slide Number Placeholder 3"/>
          <p:cNvSpPr>
            <a:spLocks noGrp="1"/>
          </p:cNvSpPr>
          <p:nvPr>
            <p:ph type="sldNum" sz="quarter" idx="12"/>
          </p:nvPr>
        </p:nvSpPr>
        <p:spPr/>
        <p:txBody>
          <a:bodyPr/>
          <a:lstStyle/>
          <a:p>
            <a:pPr>
              <a:defRPr/>
            </a:pPr>
            <a:fld id="{622C5E51-3621-41D2-8FA4-9142A115DC6B}"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190" tIns="45594" rIns="91190" bIns="45594" anchor="t" compatLnSpc="1"/>
          <a:lstStyle/>
          <a:p>
            <a:pPr defTabSz="872048" fontAlgn="base">
              <a:spcBef>
                <a:spcPct val="0"/>
              </a:spcBef>
              <a:spcAft>
                <a:spcPct val="0"/>
              </a:spcAft>
            </a:pPr>
            <a:endParaRPr lang="en-US" sz="1700">
              <a:solidFill>
                <a:prstClr val="black"/>
              </a:solidFill>
              <a:latin typeface="Arial" charset="0"/>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Tree>
    <p:extLst>
      <p:ext uri="{BB962C8B-B14F-4D97-AF65-F5344CB8AC3E}">
        <p14:creationId xmlns:p14="http://schemas.microsoft.com/office/powerpoint/2010/main" xmlns="" val="685637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Aft>
                <a:spcPct val="0"/>
              </a:spcAft>
              <a:defRPr/>
            </a:pPr>
            <a:fld id="{46595C16-B71B-4E93-BE2E-0BC072D3E04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0134747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6" name="Footer Placeholder 5"/>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7" name="Slide Number Placeholder 6"/>
          <p:cNvSpPr>
            <a:spLocks noGrp="1"/>
          </p:cNvSpPr>
          <p:nvPr>
            <p:ph type="sldNum" sz="quarter" idx="12"/>
          </p:nvPr>
        </p:nvSpPr>
        <p:spPr/>
        <p:txBody>
          <a:bodyPr/>
          <a:lstStyle/>
          <a:p>
            <a:pPr>
              <a:defRPr/>
            </a:pPr>
            <a:fld id="{0C7C6C89-E123-4B6A-8981-78F08F060C30}"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190" tIns="45594" rIns="91190" bIns="45594" anchor="t" compatLnSpc="1"/>
          <a:lstStyle/>
          <a:p>
            <a:pPr defTabSz="872048" fontAlgn="base">
              <a:spcBef>
                <a:spcPct val="0"/>
              </a:spcBef>
              <a:spcAft>
                <a:spcPct val="0"/>
              </a:spcAft>
            </a:pPr>
            <a:endParaRPr lang="en-US" sz="1700">
              <a:solidFill>
                <a:prstClr val="black"/>
              </a:solidFill>
              <a:latin typeface="Arial" charset="0"/>
            </a:endParaRPr>
          </a:p>
        </p:txBody>
      </p:sp>
      <p:sp>
        <p:nvSpPr>
          <p:cNvPr id="10" name="Straight Connector 9"/>
          <p:cNvSpPr>
            <a:spLocks noChangeShapeType="1"/>
          </p:cNvSpPr>
          <p:nvPr/>
        </p:nvSpPr>
        <p:spPr bwMode="auto">
          <a:xfrm rot="5400000">
            <a:off x="3160650"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190" tIns="45594" rIns="91190" bIns="45594" anchor="t" compatLnSpc="1"/>
          <a:lstStyle/>
          <a:p>
            <a:pPr defTabSz="872048" fontAlgn="base">
              <a:spcBef>
                <a:spcPct val="0"/>
              </a:spcBef>
              <a:spcAft>
                <a:spcPct val="0"/>
              </a:spcAft>
            </a:pPr>
            <a:endParaRPr lang="en-US" sz="1700" dirty="0">
              <a:solidFill>
                <a:prstClr val="black"/>
              </a:solidFill>
              <a:latin typeface="Arial" charset="0"/>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1444839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3569"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6" name="Footer Placeholder 5"/>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7" name="Slide Number Placeholder 6"/>
          <p:cNvSpPr>
            <a:spLocks noGrp="1"/>
          </p:cNvSpPr>
          <p:nvPr>
            <p:ph type="sldNum" sz="quarter" idx="12"/>
          </p:nvPr>
        </p:nvSpPr>
        <p:spPr/>
        <p:txBody>
          <a:bodyPr/>
          <a:lstStyle/>
          <a:p>
            <a:pPr>
              <a:defRPr/>
            </a:pPr>
            <a:fld id="{7F711C41-692C-471E-A679-48AFD213E7DE}"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190" tIns="45594" rIns="91190" bIns="45594" anchor="t" compatLnSpc="1"/>
          <a:lstStyle/>
          <a:p>
            <a:pPr defTabSz="872048" fontAlgn="base">
              <a:spcBef>
                <a:spcPct val="0"/>
              </a:spcBef>
              <a:spcAft>
                <a:spcPct val="0"/>
              </a:spcAft>
            </a:pPr>
            <a:endParaRPr lang="en-US" sz="1700">
              <a:solidFill>
                <a:prstClr val="white"/>
              </a:solidFill>
              <a:latin typeface="Arial" charset="0"/>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Tree>
    <p:extLst>
      <p:ext uri="{BB962C8B-B14F-4D97-AF65-F5344CB8AC3E}">
        <p14:creationId xmlns:p14="http://schemas.microsoft.com/office/powerpoint/2010/main" xmlns="" val="709792670"/>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5" name="Footer Placeholder 4"/>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6" name="Slide Number Placeholder 5"/>
          <p:cNvSpPr>
            <a:spLocks noGrp="1"/>
          </p:cNvSpPr>
          <p:nvPr>
            <p:ph type="sldNum" sz="quarter" idx="12"/>
          </p:nvPr>
        </p:nvSpPr>
        <p:spPr/>
        <p:txBody>
          <a:bodyPr/>
          <a:lstStyle/>
          <a:p>
            <a:pPr>
              <a:defRPr/>
            </a:pPr>
            <a:fld id="{AD9C7F3E-13C9-4B42-9C45-FA24B6E2CC62}"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Tree>
    <p:extLst>
      <p:ext uri="{BB962C8B-B14F-4D97-AF65-F5344CB8AC3E}">
        <p14:creationId xmlns:p14="http://schemas.microsoft.com/office/powerpoint/2010/main" xmlns="" val="926070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5"/>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65"/>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sz="1300" dirty="0">
              <a:solidFill>
                <a:srgbClr val="000000"/>
              </a:solidFill>
              <a:latin typeface="Arial"/>
              <a:cs typeface="Arial"/>
            </a:endParaRPr>
          </a:p>
        </p:txBody>
      </p:sp>
      <p:sp>
        <p:nvSpPr>
          <p:cNvPr id="5" name="Footer Placeholder 4"/>
          <p:cNvSpPr>
            <a:spLocks noGrp="1"/>
          </p:cNvSpPr>
          <p:nvPr>
            <p:ph type="ftr" sz="quarter" idx="11"/>
          </p:nvPr>
        </p:nvSpPr>
        <p:spPr/>
        <p:txBody>
          <a:bodyPr/>
          <a:lstStyle/>
          <a:p>
            <a:pPr>
              <a:defRPr/>
            </a:pPr>
            <a:endParaRPr lang="en-US" sz="1300" dirty="0">
              <a:solidFill>
                <a:srgbClr val="000000"/>
              </a:solidFill>
              <a:latin typeface="Arial"/>
              <a:cs typeface="Arial"/>
            </a:endParaRPr>
          </a:p>
        </p:txBody>
      </p:sp>
      <p:sp>
        <p:nvSpPr>
          <p:cNvPr id="6" name="Slide Number Placeholder 5"/>
          <p:cNvSpPr>
            <a:spLocks noGrp="1"/>
          </p:cNvSpPr>
          <p:nvPr>
            <p:ph type="sldNum" sz="quarter" idx="12"/>
          </p:nvPr>
        </p:nvSpPr>
        <p:spPr/>
        <p:txBody>
          <a:bodyPr/>
          <a:lstStyle/>
          <a:p>
            <a:pPr>
              <a:defRPr/>
            </a:pPr>
            <a:fld id="{FCC3F027-47FB-4D66-90BD-9660EC960A4E}" type="slidenum">
              <a:rPr lang="en-US" sz="1300" smtClean="0">
                <a:solidFill>
                  <a:srgbClr val="000000"/>
                </a:solidFill>
                <a:latin typeface="Arial"/>
                <a:cs typeface="Arial"/>
              </a:rPr>
              <a:pPr>
                <a:defRPr/>
              </a:pPr>
              <a:t>‹#›</a:t>
            </a:fld>
            <a:endParaRPr lang="en-US" sz="1300" dirty="0">
              <a:solidFill>
                <a:srgbClr val="000000"/>
              </a:solidFill>
              <a:latin typeface="Arial"/>
              <a:cs typeface="Aria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190" tIns="45594" rIns="91190" bIns="45594" anchor="t" compatLnSpc="1"/>
          <a:lstStyle/>
          <a:p>
            <a:pPr defTabSz="872048" fontAlgn="base">
              <a:spcBef>
                <a:spcPct val="0"/>
              </a:spcBef>
              <a:spcAft>
                <a:spcPct val="0"/>
              </a:spcAft>
            </a:pPr>
            <a:endParaRPr lang="en-US" sz="1700">
              <a:solidFill>
                <a:prstClr val="black"/>
              </a:solidFill>
              <a:latin typeface="Arial" charset="0"/>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190" tIns="45594" rIns="91190" bIns="45594" anchor="t" compatLnSpc="1"/>
          <a:lstStyle/>
          <a:p>
            <a:pPr defTabSz="872048" fontAlgn="base">
              <a:spcBef>
                <a:spcPct val="0"/>
              </a:spcBef>
              <a:spcAft>
                <a:spcPct val="0"/>
              </a:spcAft>
            </a:pPr>
            <a:endParaRPr lang="en-US" sz="1700">
              <a:solidFill>
                <a:prstClr val="black"/>
              </a:solidFill>
              <a:latin typeface="Arial" charset="0"/>
            </a:endParaRPr>
          </a:p>
        </p:txBody>
      </p:sp>
    </p:spTree>
    <p:extLst>
      <p:ext uri="{BB962C8B-B14F-4D97-AF65-F5344CB8AC3E}">
        <p14:creationId xmlns:p14="http://schemas.microsoft.com/office/powerpoint/2010/main" xmlns="" val="16771796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solidFill>
                  <a:srgbClr val="000000"/>
                </a:solidFill>
                <a:latin typeface="Arial"/>
                <a:cs typeface="Arial"/>
              </a:rPr>
              <a:t>2009</a:t>
            </a:r>
            <a:endParaRPr lang="en-US" dirty="0">
              <a:solidFill>
                <a:srgbClr val="000000"/>
              </a:solidFill>
              <a:latin typeface="Arial"/>
              <a:cs typeface="Aria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pPr>
              <a:defRPr/>
            </a:pPr>
            <a:fld id="{4F01DD6B-73D7-494F-8EA5-082FD70DD5C4}" type="slidenum">
              <a:rPr lang="en-US" smtClean="0">
                <a:solidFill>
                  <a:srgbClr val="000000"/>
                </a:solidFill>
                <a:latin typeface="Arial"/>
                <a:cs typeface="Arial"/>
              </a:rPr>
              <a:pPr>
                <a:defRPr/>
              </a:pPr>
              <a:t>‹#›</a:t>
            </a:fld>
            <a:endParaRPr lang="en-US" dirty="0">
              <a:solidFill>
                <a:srgbClr val="000000"/>
              </a:solidFill>
              <a:latin typeface="Arial"/>
              <a:cs typeface="Arial"/>
            </a:endParaRPr>
          </a:p>
        </p:txBody>
      </p:sp>
    </p:spTree>
    <p:extLst>
      <p:ext uri="{BB962C8B-B14F-4D97-AF65-F5344CB8AC3E}">
        <p14:creationId xmlns:p14="http://schemas.microsoft.com/office/powerpoint/2010/main" xmlns="" val="30428522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5"/>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96037921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0260263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493"/>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2101" indent="0" algn="ctr">
              <a:buNone/>
              <a:defRPr/>
            </a:lvl2pPr>
            <a:lvl3pPr marL="864200" indent="0" algn="ctr">
              <a:buNone/>
              <a:defRPr/>
            </a:lvl3pPr>
            <a:lvl4pPr marL="1296295" indent="0" algn="ctr">
              <a:buNone/>
              <a:defRPr/>
            </a:lvl4pPr>
            <a:lvl5pPr marL="1728378" indent="0" algn="ctr">
              <a:buNone/>
              <a:defRPr/>
            </a:lvl5pPr>
            <a:lvl6pPr marL="2160472" indent="0" algn="ctr">
              <a:buNone/>
              <a:defRPr/>
            </a:lvl6pPr>
            <a:lvl7pPr marL="2592564" indent="0" algn="ctr">
              <a:buNone/>
              <a:defRPr/>
            </a:lvl7pPr>
            <a:lvl8pPr marL="3024654" indent="0" algn="ctr">
              <a:buNone/>
              <a:defRPr/>
            </a:lvl8pPr>
            <a:lvl9pPr marL="34567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9A0B6CE-1FD1-47F1-BC9C-9A5B7C2EDAA9}"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8366344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3FA3989-3093-47BA-9CD5-9CB0DCB6FC1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4974571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30"/>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894"/>
            <a:ext cx="7402286" cy="1442423"/>
          </a:xfrm>
        </p:spPr>
        <p:txBody>
          <a:bodyPr anchor="b"/>
          <a:lstStyle>
            <a:lvl1pPr marL="0" indent="0">
              <a:buNone/>
              <a:defRPr sz="1900"/>
            </a:lvl1pPr>
            <a:lvl2pPr marL="432101" indent="0">
              <a:buNone/>
              <a:defRPr sz="1700"/>
            </a:lvl2pPr>
            <a:lvl3pPr marL="864200" indent="0">
              <a:buNone/>
              <a:defRPr sz="1500"/>
            </a:lvl3pPr>
            <a:lvl4pPr marL="1296295" indent="0">
              <a:buNone/>
              <a:defRPr sz="1300"/>
            </a:lvl4pPr>
            <a:lvl5pPr marL="1728378" indent="0">
              <a:buNone/>
              <a:defRPr sz="1300"/>
            </a:lvl5pPr>
            <a:lvl6pPr marL="2160472" indent="0">
              <a:buNone/>
              <a:defRPr sz="1300"/>
            </a:lvl6pPr>
            <a:lvl7pPr marL="2592564" indent="0">
              <a:buNone/>
              <a:defRPr sz="1300"/>
            </a:lvl7pPr>
            <a:lvl8pPr marL="3024654" indent="0">
              <a:buNone/>
              <a:defRPr sz="1300"/>
            </a:lvl8pPr>
            <a:lvl9pPr marL="3456741"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2A109B58-1D0B-4603-9F13-321071689E8A}"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4707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Aft>
                <a:spcPct val="0"/>
              </a:spcAft>
              <a:defRPr/>
            </a:pPr>
            <a:fld id="{622C5E51-3621-41D2-8FA4-9142A115DC6B}"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7462315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700"/>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700"/>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6B977910-1DDB-49CE-8E5F-D8381D8782C4}"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6286055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2101" indent="0">
              <a:buNone/>
              <a:defRPr sz="1900" b="1"/>
            </a:lvl2pPr>
            <a:lvl3pPr marL="864200" indent="0">
              <a:buNone/>
              <a:defRPr sz="1700" b="1"/>
            </a:lvl3pPr>
            <a:lvl4pPr marL="1296295" indent="0">
              <a:buNone/>
              <a:defRPr sz="1500" b="1"/>
            </a:lvl4pPr>
            <a:lvl5pPr marL="1728378" indent="0">
              <a:buNone/>
              <a:defRPr sz="1500" b="1"/>
            </a:lvl5pPr>
            <a:lvl6pPr marL="2160472" indent="0">
              <a:buNone/>
              <a:defRPr sz="1500" b="1"/>
            </a:lvl6pPr>
            <a:lvl7pPr marL="2592564" indent="0">
              <a:buNone/>
              <a:defRPr sz="1500" b="1"/>
            </a:lvl7pPr>
            <a:lvl8pPr marL="3024654" indent="0">
              <a:buNone/>
              <a:defRPr sz="1500" b="1"/>
            </a:lvl8pPr>
            <a:lvl9pPr marL="345674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2101" indent="0">
              <a:buNone/>
              <a:defRPr sz="1900" b="1"/>
            </a:lvl2pPr>
            <a:lvl3pPr marL="864200" indent="0">
              <a:buNone/>
              <a:defRPr sz="1700" b="1"/>
            </a:lvl3pPr>
            <a:lvl4pPr marL="1296295" indent="0">
              <a:buNone/>
              <a:defRPr sz="1500" b="1"/>
            </a:lvl4pPr>
            <a:lvl5pPr marL="1728378" indent="0">
              <a:buNone/>
              <a:defRPr sz="1500" b="1"/>
            </a:lvl5pPr>
            <a:lvl6pPr marL="2160472" indent="0">
              <a:buNone/>
              <a:defRPr sz="1500" b="1"/>
            </a:lvl6pPr>
            <a:lvl7pPr marL="2592564" indent="0">
              <a:buNone/>
              <a:defRPr sz="1500" b="1"/>
            </a:lvl7pPr>
            <a:lvl8pPr marL="3024654" indent="0">
              <a:buNone/>
              <a:defRPr sz="1500" b="1"/>
            </a:lvl8pPr>
            <a:lvl9pPr marL="345674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Aft>
                <a:spcPct val="0"/>
              </a:spcAft>
              <a:defRPr/>
            </a:pPr>
            <a:fld id="{767F072C-84EF-40F6-9A62-6E4D979361C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9101762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Aft>
                <a:spcPct val="0"/>
              </a:spcAft>
              <a:defRPr/>
            </a:pPr>
            <a:fld id="{46595C16-B71B-4E93-BE2E-0BC072D3E04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624144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Aft>
                <a:spcPct val="0"/>
              </a:spcAft>
              <a:defRPr/>
            </a:pPr>
            <a:fld id="{622C5E51-3621-41D2-8FA4-9142A115DC6B}"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704720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2101" indent="0">
              <a:buNone/>
              <a:defRPr sz="1100"/>
            </a:lvl2pPr>
            <a:lvl3pPr marL="864200" indent="0">
              <a:buNone/>
              <a:defRPr sz="1000"/>
            </a:lvl3pPr>
            <a:lvl4pPr marL="1296295" indent="0">
              <a:buNone/>
              <a:defRPr sz="900"/>
            </a:lvl4pPr>
            <a:lvl5pPr marL="1728378" indent="0">
              <a:buNone/>
              <a:defRPr sz="900"/>
            </a:lvl5pPr>
            <a:lvl6pPr marL="2160472" indent="0">
              <a:buNone/>
              <a:defRPr sz="900"/>
            </a:lvl6pPr>
            <a:lvl7pPr marL="2592564" indent="0">
              <a:buNone/>
              <a:defRPr sz="900"/>
            </a:lvl7pPr>
            <a:lvl8pPr marL="3024654" indent="0">
              <a:buNone/>
              <a:defRPr sz="900"/>
            </a:lvl8pPr>
            <a:lvl9pPr marL="345674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0C7C6C89-E123-4B6A-8981-78F08F060C30}"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6422637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2101" indent="0">
              <a:buNone/>
              <a:defRPr sz="2700"/>
            </a:lvl2pPr>
            <a:lvl3pPr marL="864200" indent="0">
              <a:buNone/>
              <a:defRPr sz="2300"/>
            </a:lvl3pPr>
            <a:lvl4pPr marL="1296295" indent="0">
              <a:buNone/>
              <a:defRPr sz="1900"/>
            </a:lvl4pPr>
            <a:lvl5pPr marL="1728378" indent="0">
              <a:buNone/>
              <a:defRPr sz="1900"/>
            </a:lvl5pPr>
            <a:lvl6pPr marL="2160472" indent="0">
              <a:buNone/>
              <a:defRPr sz="1900"/>
            </a:lvl6pPr>
            <a:lvl7pPr marL="2592564" indent="0">
              <a:buNone/>
              <a:defRPr sz="1900"/>
            </a:lvl7pPr>
            <a:lvl8pPr marL="3024654" indent="0">
              <a:buNone/>
              <a:defRPr sz="1900"/>
            </a:lvl8pPr>
            <a:lvl9pPr marL="3456741"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2101" indent="0">
              <a:buNone/>
              <a:defRPr sz="1100"/>
            </a:lvl2pPr>
            <a:lvl3pPr marL="864200" indent="0">
              <a:buNone/>
              <a:defRPr sz="1000"/>
            </a:lvl3pPr>
            <a:lvl4pPr marL="1296295" indent="0">
              <a:buNone/>
              <a:defRPr sz="900"/>
            </a:lvl4pPr>
            <a:lvl5pPr marL="1728378" indent="0">
              <a:buNone/>
              <a:defRPr sz="900"/>
            </a:lvl5pPr>
            <a:lvl6pPr marL="2160472" indent="0">
              <a:buNone/>
              <a:defRPr sz="900"/>
            </a:lvl6pPr>
            <a:lvl7pPr marL="2592564" indent="0">
              <a:buNone/>
              <a:defRPr sz="900"/>
            </a:lvl7pPr>
            <a:lvl8pPr marL="3024654" indent="0">
              <a:buNone/>
              <a:defRPr sz="900"/>
            </a:lvl8pPr>
            <a:lvl9pPr marL="345674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7F711C41-692C-471E-A679-48AFD213E7D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2792496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AD9C7F3E-13C9-4B42-9C45-FA24B6E2CC6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0687599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FCC3F027-47FB-4D66-90BD-9660EC960A4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3343004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defRPr/>
            </a:lvl1pPr>
          </a:lstStyle>
          <a:p>
            <a:pPr fontAlgn="base">
              <a:spcAft>
                <a:spcPct val="0"/>
              </a:spcAft>
              <a:defRPr/>
            </a:pPr>
            <a:fld id="{439D97E0-9C82-48D3-973D-CBC6E2BD96F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4651581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30269899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04" y="1435204"/>
            <a:ext cx="3008313" cy="4691063"/>
          </a:xfrm>
        </p:spPr>
        <p:txBody>
          <a:bodyPr/>
          <a:lstStyle>
            <a:lvl1pPr marL="0" indent="0">
              <a:buNone/>
              <a:defRPr sz="1400"/>
            </a:lvl1pPr>
            <a:lvl2pPr marL="452396" indent="0">
              <a:buNone/>
              <a:defRPr sz="1200"/>
            </a:lvl2pPr>
            <a:lvl3pPr marL="904785" indent="0">
              <a:buNone/>
              <a:defRPr sz="1000"/>
            </a:lvl3pPr>
            <a:lvl4pPr marL="1357176" indent="0">
              <a:buNone/>
              <a:defRPr sz="900"/>
            </a:lvl4pPr>
            <a:lvl5pPr marL="1809564" indent="0">
              <a:buNone/>
              <a:defRPr sz="900"/>
            </a:lvl5pPr>
            <a:lvl6pPr marL="2261960" indent="0">
              <a:buNone/>
              <a:defRPr sz="900"/>
            </a:lvl6pPr>
            <a:lvl7pPr marL="2714351" indent="0">
              <a:buNone/>
              <a:defRPr sz="900"/>
            </a:lvl7pPr>
            <a:lvl8pPr marL="3166736" indent="0">
              <a:buNone/>
              <a:defRPr sz="900"/>
            </a:lvl8pPr>
            <a:lvl9pPr marL="361911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0C7C6C89-E123-4B6A-8981-78F08F060C30}"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9595111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2361472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486"/>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2409" indent="0" algn="ctr">
              <a:buNone/>
              <a:defRPr/>
            </a:lvl2pPr>
            <a:lvl3pPr marL="864816" indent="0" algn="ctr">
              <a:buNone/>
              <a:defRPr/>
            </a:lvl3pPr>
            <a:lvl4pPr marL="1297212" indent="0" algn="ctr">
              <a:buNone/>
              <a:defRPr/>
            </a:lvl4pPr>
            <a:lvl5pPr marL="1729610" indent="0" algn="ctr">
              <a:buNone/>
              <a:defRPr/>
            </a:lvl5pPr>
            <a:lvl6pPr marL="2162005" indent="0" algn="ctr">
              <a:buNone/>
              <a:defRPr/>
            </a:lvl6pPr>
            <a:lvl7pPr marL="2594410" indent="0" algn="ctr">
              <a:buNone/>
              <a:defRPr/>
            </a:lvl7pPr>
            <a:lvl8pPr marL="3026806" indent="0" algn="ctr">
              <a:buNone/>
              <a:defRPr/>
            </a:lvl8pPr>
            <a:lvl9pPr marL="345920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9A0B6CE-1FD1-47F1-BC9C-9A5B7C2EDA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171929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3FA3989-3093-47BA-9CD5-9CB0DCB6FC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9855195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23"/>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887"/>
            <a:ext cx="7402286" cy="1442423"/>
          </a:xfrm>
        </p:spPr>
        <p:txBody>
          <a:bodyPr anchor="b"/>
          <a:lstStyle>
            <a:lvl1pPr marL="0" indent="0">
              <a:buNone/>
              <a:defRPr sz="1900"/>
            </a:lvl1pPr>
            <a:lvl2pPr marL="432409" indent="0">
              <a:buNone/>
              <a:defRPr sz="1700"/>
            </a:lvl2pPr>
            <a:lvl3pPr marL="864816" indent="0">
              <a:buNone/>
              <a:defRPr sz="1500"/>
            </a:lvl3pPr>
            <a:lvl4pPr marL="1297212" indent="0">
              <a:buNone/>
              <a:defRPr sz="1300"/>
            </a:lvl4pPr>
            <a:lvl5pPr marL="1729610" indent="0">
              <a:buNone/>
              <a:defRPr sz="1300"/>
            </a:lvl5pPr>
            <a:lvl6pPr marL="2162005" indent="0">
              <a:buNone/>
              <a:defRPr sz="1300"/>
            </a:lvl6pPr>
            <a:lvl7pPr marL="2594410" indent="0">
              <a:buNone/>
              <a:defRPr sz="1300"/>
            </a:lvl7pPr>
            <a:lvl8pPr marL="3026806" indent="0">
              <a:buNone/>
              <a:defRPr sz="1300"/>
            </a:lvl8pPr>
            <a:lvl9pPr marL="3459203"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A109B58-1D0B-4603-9F13-321071689E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971953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693"/>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693"/>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B977910-1DDB-49CE-8E5F-D8381D8782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9482345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2409" indent="0">
              <a:buNone/>
              <a:defRPr sz="1900" b="1"/>
            </a:lvl2pPr>
            <a:lvl3pPr marL="864816" indent="0">
              <a:buNone/>
              <a:defRPr sz="1700" b="1"/>
            </a:lvl3pPr>
            <a:lvl4pPr marL="1297212" indent="0">
              <a:buNone/>
              <a:defRPr sz="1500" b="1"/>
            </a:lvl4pPr>
            <a:lvl5pPr marL="1729610" indent="0">
              <a:buNone/>
              <a:defRPr sz="1500" b="1"/>
            </a:lvl5pPr>
            <a:lvl6pPr marL="2162005" indent="0">
              <a:buNone/>
              <a:defRPr sz="1500" b="1"/>
            </a:lvl6pPr>
            <a:lvl7pPr marL="2594410" indent="0">
              <a:buNone/>
              <a:defRPr sz="1500" b="1"/>
            </a:lvl7pPr>
            <a:lvl8pPr marL="3026806" indent="0">
              <a:buNone/>
              <a:defRPr sz="1500" b="1"/>
            </a:lvl8pPr>
            <a:lvl9pPr marL="345920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2409" indent="0">
              <a:buNone/>
              <a:defRPr sz="1900" b="1"/>
            </a:lvl2pPr>
            <a:lvl3pPr marL="864816" indent="0">
              <a:buNone/>
              <a:defRPr sz="1700" b="1"/>
            </a:lvl3pPr>
            <a:lvl4pPr marL="1297212" indent="0">
              <a:buNone/>
              <a:defRPr sz="1500" b="1"/>
            </a:lvl4pPr>
            <a:lvl5pPr marL="1729610" indent="0">
              <a:buNone/>
              <a:defRPr sz="1500" b="1"/>
            </a:lvl5pPr>
            <a:lvl6pPr marL="2162005" indent="0">
              <a:buNone/>
              <a:defRPr sz="1500" b="1"/>
            </a:lvl6pPr>
            <a:lvl7pPr marL="2594410" indent="0">
              <a:buNone/>
              <a:defRPr sz="1500" b="1"/>
            </a:lvl7pPr>
            <a:lvl8pPr marL="3026806" indent="0">
              <a:buNone/>
              <a:defRPr sz="1500" b="1"/>
            </a:lvl8pPr>
            <a:lvl9pPr marL="345920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67F072C-84EF-40F6-9A62-6E4D97936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637507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46595C16-B71B-4E93-BE2E-0BC072D3E0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343249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22C5E51-3621-41D2-8FA4-9142A115D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0979589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2409" indent="0">
              <a:buNone/>
              <a:defRPr sz="1100"/>
            </a:lvl2pPr>
            <a:lvl3pPr marL="864816" indent="0">
              <a:buNone/>
              <a:defRPr sz="1000"/>
            </a:lvl3pPr>
            <a:lvl4pPr marL="1297212" indent="0">
              <a:buNone/>
              <a:defRPr sz="900"/>
            </a:lvl4pPr>
            <a:lvl5pPr marL="1729610" indent="0">
              <a:buNone/>
              <a:defRPr sz="900"/>
            </a:lvl5pPr>
            <a:lvl6pPr marL="2162005" indent="0">
              <a:buNone/>
              <a:defRPr sz="900"/>
            </a:lvl6pPr>
            <a:lvl7pPr marL="2594410" indent="0">
              <a:buNone/>
              <a:defRPr sz="900"/>
            </a:lvl7pPr>
            <a:lvl8pPr marL="3026806" indent="0">
              <a:buNone/>
              <a:defRPr sz="900"/>
            </a:lvl8pPr>
            <a:lvl9pPr marL="345920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C7C6C89-E123-4B6A-8981-78F08F060C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4473103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2409" indent="0">
              <a:buNone/>
              <a:defRPr sz="2700"/>
            </a:lvl2pPr>
            <a:lvl3pPr marL="864816" indent="0">
              <a:buNone/>
              <a:defRPr sz="2300"/>
            </a:lvl3pPr>
            <a:lvl4pPr marL="1297212" indent="0">
              <a:buNone/>
              <a:defRPr sz="1900"/>
            </a:lvl4pPr>
            <a:lvl5pPr marL="1729610" indent="0">
              <a:buNone/>
              <a:defRPr sz="1900"/>
            </a:lvl5pPr>
            <a:lvl6pPr marL="2162005" indent="0">
              <a:buNone/>
              <a:defRPr sz="1900"/>
            </a:lvl6pPr>
            <a:lvl7pPr marL="2594410" indent="0">
              <a:buNone/>
              <a:defRPr sz="1900"/>
            </a:lvl7pPr>
            <a:lvl8pPr marL="3026806" indent="0">
              <a:buNone/>
              <a:defRPr sz="1900"/>
            </a:lvl8pPr>
            <a:lvl9pPr marL="3459203"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2409" indent="0">
              <a:buNone/>
              <a:defRPr sz="1100"/>
            </a:lvl2pPr>
            <a:lvl3pPr marL="864816" indent="0">
              <a:buNone/>
              <a:defRPr sz="1000"/>
            </a:lvl3pPr>
            <a:lvl4pPr marL="1297212" indent="0">
              <a:buNone/>
              <a:defRPr sz="900"/>
            </a:lvl4pPr>
            <a:lvl5pPr marL="1729610" indent="0">
              <a:buNone/>
              <a:defRPr sz="900"/>
            </a:lvl5pPr>
            <a:lvl6pPr marL="2162005" indent="0">
              <a:buNone/>
              <a:defRPr sz="900"/>
            </a:lvl6pPr>
            <a:lvl7pPr marL="2594410" indent="0">
              <a:buNone/>
              <a:defRPr sz="900"/>
            </a:lvl7pPr>
            <a:lvl8pPr marL="3026806" indent="0">
              <a:buNone/>
              <a:defRPr sz="900"/>
            </a:lvl8pPr>
            <a:lvl9pPr marL="345920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F711C41-692C-471E-A679-48AFD213E7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1839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104E4-8F5F-4B22-B169-30B8D94BF487}"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2847742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2396" indent="0">
              <a:buNone/>
              <a:defRPr sz="2800"/>
            </a:lvl2pPr>
            <a:lvl3pPr marL="904785" indent="0">
              <a:buNone/>
              <a:defRPr sz="2400"/>
            </a:lvl3pPr>
            <a:lvl4pPr marL="1357176" indent="0">
              <a:buNone/>
              <a:defRPr sz="2000"/>
            </a:lvl4pPr>
            <a:lvl5pPr marL="1809564" indent="0">
              <a:buNone/>
              <a:defRPr sz="2000"/>
            </a:lvl5pPr>
            <a:lvl6pPr marL="2261960" indent="0">
              <a:buNone/>
              <a:defRPr sz="2000"/>
            </a:lvl6pPr>
            <a:lvl7pPr marL="2714351" indent="0">
              <a:buNone/>
              <a:defRPr sz="2000"/>
            </a:lvl7pPr>
            <a:lvl8pPr marL="3166736" indent="0">
              <a:buNone/>
              <a:defRPr sz="2000"/>
            </a:lvl8pPr>
            <a:lvl9pPr marL="36191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2396" indent="0">
              <a:buNone/>
              <a:defRPr sz="1200"/>
            </a:lvl2pPr>
            <a:lvl3pPr marL="904785" indent="0">
              <a:buNone/>
              <a:defRPr sz="1000"/>
            </a:lvl3pPr>
            <a:lvl4pPr marL="1357176" indent="0">
              <a:buNone/>
              <a:defRPr sz="900"/>
            </a:lvl4pPr>
            <a:lvl5pPr marL="1809564" indent="0">
              <a:buNone/>
              <a:defRPr sz="900"/>
            </a:lvl5pPr>
            <a:lvl6pPr marL="2261960" indent="0">
              <a:buNone/>
              <a:defRPr sz="900"/>
            </a:lvl6pPr>
            <a:lvl7pPr marL="2714351" indent="0">
              <a:buNone/>
              <a:defRPr sz="900"/>
            </a:lvl7pPr>
            <a:lvl8pPr marL="3166736" indent="0">
              <a:buNone/>
              <a:defRPr sz="900"/>
            </a:lvl8pPr>
            <a:lvl9pPr marL="361911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7F711C41-692C-471E-A679-48AFD213E7D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9804597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9C7F3E-13C9-4B42-9C45-FA24B6E2C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665544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CC3F027-47FB-4D66-90BD-9660EC960A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7914914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defRPr/>
            </a:lvl1pPr>
          </a:lstStyle>
          <a:p>
            <a:pPr>
              <a:defRPr/>
            </a:pPr>
            <a:fld id="{439D97E0-9C82-48D3-973D-CBC6E2BD9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25002906"/>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126299828"/>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985692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478"/>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2761" indent="0" algn="ctr">
              <a:buNone/>
              <a:defRPr/>
            </a:lvl2pPr>
            <a:lvl3pPr marL="865520" indent="0" algn="ctr">
              <a:buNone/>
              <a:defRPr/>
            </a:lvl3pPr>
            <a:lvl4pPr marL="1298266" indent="0" algn="ctr">
              <a:buNone/>
              <a:defRPr/>
            </a:lvl4pPr>
            <a:lvl5pPr marL="1731018" indent="0" algn="ctr">
              <a:buNone/>
              <a:defRPr/>
            </a:lvl5pPr>
            <a:lvl6pPr marL="2163765" indent="0" algn="ctr">
              <a:buNone/>
              <a:defRPr/>
            </a:lvl6pPr>
            <a:lvl7pPr marL="2596518" indent="0" algn="ctr">
              <a:buNone/>
              <a:defRPr/>
            </a:lvl7pPr>
            <a:lvl8pPr marL="3029270" indent="0" algn="ctr">
              <a:buNone/>
              <a:defRPr/>
            </a:lvl8pPr>
            <a:lvl9pPr marL="346201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9A0B6CE-1FD1-47F1-BC9C-9A5B7C2EDAA9}"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7116842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3FA3989-3093-47BA-9CD5-9CB0DCB6FC1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1090456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15"/>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879"/>
            <a:ext cx="7402286" cy="1442423"/>
          </a:xfrm>
        </p:spPr>
        <p:txBody>
          <a:bodyPr anchor="b"/>
          <a:lstStyle>
            <a:lvl1pPr marL="0" indent="0">
              <a:buNone/>
              <a:defRPr sz="1900"/>
            </a:lvl1pPr>
            <a:lvl2pPr marL="432761" indent="0">
              <a:buNone/>
              <a:defRPr sz="1700"/>
            </a:lvl2pPr>
            <a:lvl3pPr marL="865520" indent="0">
              <a:buNone/>
              <a:defRPr sz="1500"/>
            </a:lvl3pPr>
            <a:lvl4pPr marL="1298266" indent="0">
              <a:buNone/>
              <a:defRPr sz="1300"/>
            </a:lvl4pPr>
            <a:lvl5pPr marL="1731018" indent="0">
              <a:buNone/>
              <a:defRPr sz="1300"/>
            </a:lvl5pPr>
            <a:lvl6pPr marL="2163765" indent="0">
              <a:buNone/>
              <a:defRPr sz="1300"/>
            </a:lvl6pPr>
            <a:lvl7pPr marL="2596518" indent="0">
              <a:buNone/>
              <a:defRPr sz="1300"/>
            </a:lvl7pPr>
            <a:lvl8pPr marL="3029270" indent="0">
              <a:buNone/>
              <a:defRPr sz="1300"/>
            </a:lvl8pPr>
            <a:lvl9pPr marL="3462017"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2A109B58-1D0B-4603-9F13-321071689E8A}"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73453944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685"/>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685"/>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6B977910-1DDB-49CE-8E5F-D8381D8782C4}"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9126881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2761" indent="0">
              <a:buNone/>
              <a:defRPr sz="1900" b="1"/>
            </a:lvl2pPr>
            <a:lvl3pPr marL="865520" indent="0">
              <a:buNone/>
              <a:defRPr sz="1700" b="1"/>
            </a:lvl3pPr>
            <a:lvl4pPr marL="1298266" indent="0">
              <a:buNone/>
              <a:defRPr sz="1500" b="1"/>
            </a:lvl4pPr>
            <a:lvl5pPr marL="1731018" indent="0">
              <a:buNone/>
              <a:defRPr sz="1500" b="1"/>
            </a:lvl5pPr>
            <a:lvl6pPr marL="2163765" indent="0">
              <a:buNone/>
              <a:defRPr sz="1500" b="1"/>
            </a:lvl6pPr>
            <a:lvl7pPr marL="2596518" indent="0">
              <a:buNone/>
              <a:defRPr sz="1500" b="1"/>
            </a:lvl7pPr>
            <a:lvl8pPr marL="3029270" indent="0">
              <a:buNone/>
              <a:defRPr sz="1500" b="1"/>
            </a:lvl8pPr>
            <a:lvl9pPr marL="346201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2761" indent="0">
              <a:buNone/>
              <a:defRPr sz="1900" b="1"/>
            </a:lvl2pPr>
            <a:lvl3pPr marL="865520" indent="0">
              <a:buNone/>
              <a:defRPr sz="1700" b="1"/>
            </a:lvl3pPr>
            <a:lvl4pPr marL="1298266" indent="0">
              <a:buNone/>
              <a:defRPr sz="1500" b="1"/>
            </a:lvl4pPr>
            <a:lvl5pPr marL="1731018" indent="0">
              <a:buNone/>
              <a:defRPr sz="1500" b="1"/>
            </a:lvl5pPr>
            <a:lvl6pPr marL="2163765" indent="0">
              <a:buNone/>
              <a:defRPr sz="1500" b="1"/>
            </a:lvl6pPr>
            <a:lvl7pPr marL="2596518" indent="0">
              <a:buNone/>
              <a:defRPr sz="1500" b="1"/>
            </a:lvl7pPr>
            <a:lvl8pPr marL="3029270" indent="0">
              <a:buNone/>
              <a:defRPr sz="1500" b="1"/>
            </a:lvl8pPr>
            <a:lvl9pPr marL="346201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Aft>
                <a:spcPct val="0"/>
              </a:spcAft>
              <a:defRPr/>
            </a:pPr>
            <a:fld id="{767F072C-84EF-40F6-9A62-6E4D979361C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049143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AD9C7F3E-13C9-4B42-9C45-FA24B6E2CC6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84556758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Aft>
                <a:spcPct val="0"/>
              </a:spcAft>
              <a:defRPr/>
            </a:pPr>
            <a:fld id="{46595C16-B71B-4E93-BE2E-0BC072D3E04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8366306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Aft>
                <a:spcPct val="0"/>
              </a:spcAft>
              <a:defRPr/>
            </a:pPr>
            <a:fld id="{622C5E51-3621-41D2-8FA4-9142A115DC6B}"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58439218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2761" indent="0">
              <a:buNone/>
              <a:defRPr sz="1100"/>
            </a:lvl2pPr>
            <a:lvl3pPr marL="865520" indent="0">
              <a:buNone/>
              <a:defRPr sz="1000"/>
            </a:lvl3pPr>
            <a:lvl4pPr marL="1298266" indent="0">
              <a:buNone/>
              <a:defRPr sz="900"/>
            </a:lvl4pPr>
            <a:lvl5pPr marL="1731018" indent="0">
              <a:buNone/>
              <a:defRPr sz="900"/>
            </a:lvl5pPr>
            <a:lvl6pPr marL="2163765" indent="0">
              <a:buNone/>
              <a:defRPr sz="900"/>
            </a:lvl6pPr>
            <a:lvl7pPr marL="2596518" indent="0">
              <a:buNone/>
              <a:defRPr sz="900"/>
            </a:lvl7pPr>
            <a:lvl8pPr marL="3029270" indent="0">
              <a:buNone/>
              <a:defRPr sz="900"/>
            </a:lvl8pPr>
            <a:lvl9pPr marL="346201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0C7C6C89-E123-4B6A-8981-78F08F060C30}"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7307519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2761" indent="0">
              <a:buNone/>
              <a:defRPr sz="2700"/>
            </a:lvl2pPr>
            <a:lvl3pPr marL="865520" indent="0">
              <a:buNone/>
              <a:defRPr sz="2300"/>
            </a:lvl3pPr>
            <a:lvl4pPr marL="1298266" indent="0">
              <a:buNone/>
              <a:defRPr sz="1900"/>
            </a:lvl4pPr>
            <a:lvl5pPr marL="1731018" indent="0">
              <a:buNone/>
              <a:defRPr sz="1900"/>
            </a:lvl5pPr>
            <a:lvl6pPr marL="2163765" indent="0">
              <a:buNone/>
              <a:defRPr sz="1900"/>
            </a:lvl6pPr>
            <a:lvl7pPr marL="2596518" indent="0">
              <a:buNone/>
              <a:defRPr sz="1900"/>
            </a:lvl7pPr>
            <a:lvl8pPr marL="3029270" indent="0">
              <a:buNone/>
              <a:defRPr sz="1900"/>
            </a:lvl8pPr>
            <a:lvl9pPr marL="3462017"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2761" indent="0">
              <a:buNone/>
              <a:defRPr sz="1100"/>
            </a:lvl2pPr>
            <a:lvl3pPr marL="865520" indent="0">
              <a:buNone/>
              <a:defRPr sz="1000"/>
            </a:lvl3pPr>
            <a:lvl4pPr marL="1298266" indent="0">
              <a:buNone/>
              <a:defRPr sz="900"/>
            </a:lvl4pPr>
            <a:lvl5pPr marL="1731018" indent="0">
              <a:buNone/>
              <a:defRPr sz="900"/>
            </a:lvl5pPr>
            <a:lvl6pPr marL="2163765" indent="0">
              <a:buNone/>
              <a:defRPr sz="900"/>
            </a:lvl6pPr>
            <a:lvl7pPr marL="2596518" indent="0">
              <a:buNone/>
              <a:defRPr sz="900"/>
            </a:lvl7pPr>
            <a:lvl8pPr marL="3029270" indent="0">
              <a:buNone/>
              <a:defRPr sz="900"/>
            </a:lvl8pPr>
            <a:lvl9pPr marL="346201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7F711C41-692C-471E-A679-48AFD213E7D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8612152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AD9C7F3E-13C9-4B42-9C45-FA24B6E2CC6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71423097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FCC3F027-47FB-4D66-90BD-9660EC960A4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5693158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defRPr/>
            </a:lvl1pPr>
          </a:lstStyle>
          <a:p>
            <a:pPr fontAlgn="base">
              <a:spcAft>
                <a:spcPct val="0"/>
              </a:spcAft>
              <a:defRPr/>
            </a:pPr>
            <a:fld id="{439D97E0-9C82-48D3-973D-CBC6E2BD96F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090952666"/>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4080373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91899348"/>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2145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FCC3F027-47FB-4D66-90BD-9660EC960A4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9546265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90062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78872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5462672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6641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89580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354400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51471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56259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753262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F5640-223F-764B-BEF0-3B27204A9772}"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ED23D-AA7C-7742-B7B8-49382FAB87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24990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42"/>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fontAlgn="base">
              <a:spcAft>
                <a:spcPct val="0"/>
              </a:spcAft>
              <a:defRPr/>
            </a:pPr>
            <a:fld id="{439D97E0-9C82-48D3-973D-CBC6E2BD96F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5868986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8653746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708109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654" indent="0" algn="ctr">
              <a:buNone/>
              <a:defRPr>
                <a:solidFill>
                  <a:schemeClr val="tx1">
                    <a:tint val="75000"/>
                  </a:schemeClr>
                </a:solidFill>
              </a:defRPr>
            </a:lvl2pPr>
            <a:lvl3pPr marL="909301" indent="0" algn="ctr">
              <a:buNone/>
              <a:defRPr>
                <a:solidFill>
                  <a:schemeClr val="tx1">
                    <a:tint val="75000"/>
                  </a:schemeClr>
                </a:solidFill>
              </a:defRPr>
            </a:lvl3pPr>
            <a:lvl4pPr marL="1363953" indent="0" algn="ctr">
              <a:buNone/>
              <a:defRPr>
                <a:solidFill>
                  <a:schemeClr val="tx1">
                    <a:tint val="75000"/>
                  </a:schemeClr>
                </a:solidFill>
              </a:defRPr>
            </a:lvl4pPr>
            <a:lvl5pPr marL="1818602" indent="0" algn="ctr">
              <a:buNone/>
              <a:defRPr>
                <a:solidFill>
                  <a:schemeClr val="tx1">
                    <a:tint val="75000"/>
                  </a:schemeClr>
                </a:solidFill>
              </a:defRPr>
            </a:lvl5pPr>
            <a:lvl6pPr marL="2273254" indent="0" algn="ctr">
              <a:buNone/>
              <a:defRPr>
                <a:solidFill>
                  <a:schemeClr val="tx1">
                    <a:tint val="75000"/>
                  </a:schemeClr>
                </a:solidFill>
              </a:defRPr>
            </a:lvl6pPr>
            <a:lvl7pPr marL="2727905" indent="0" algn="ctr">
              <a:buNone/>
              <a:defRPr>
                <a:solidFill>
                  <a:schemeClr val="tx1">
                    <a:tint val="75000"/>
                  </a:schemeClr>
                </a:solidFill>
              </a:defRPr>
            </a:lvl7pPr>
            <a:lvl8pPr marL="3182552" indent="0" algn="ctr">
              <a:buNone/>
              <a:defRPr>
                <a:solidFill>
                  <a:schemeClr val="tx1">
                    <a:tint val="75000"/>
                  </a:schemeClr>
                </a:solidFill>
              </a:defRPr>
            </a:lvl8pPr>
            <a:lvl9pPr marL="36371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86548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8393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4654" indent="0">
              <a:buNone/>
              <a:defRPr sz="1800">
                <a:solidFill>
                  <a:schemeClr val="tx1">
                    <a:tint val="75000"/>
                  </a:schemeClr>
                </a:solidFill>
              </a:defRPr>
            </a:lvl2pPr>
            <a:lvl3pPr marL="909301" indent="0">
              <a:buNone/>
              <a:defRPr sz="1600">
                <a:solidFill>
                  <a:schemeClr val="tx1">
                    <a:tint val="75000"/>
                  </a:schemeClr>
                </a:solidFill>
              </a:defRPr>
            </a:lvl3pPr>
            <a:lvl4pPr marL="1363953" indent="0">
              <a:buNone/>
              <a:defRPr sz="1400">
                <a:solidFill>
                  <a:schemeClr val="tx1">
                    <a:tint val="75000"/>
                  </a:schemeClr>
                </a:solidFill>
              </a:defRPr>
            </a:lvl4pPr>
            <a:lvl5pPr marL="1818602" indent="0">
              <a:buNone/>
              <a:defRPr sz="1400">
                <a:solidFill>
                  <a:schemeClr val="tx1">
                    <a:tint val="75000"/>
                  </a:schemeClr>
                </a:solidFill>
              </a:defRPr>
            </a:lvl5pPr>
            <a:lvl6pPr marL="2273254" indent="0">
              <a:buNone/>
              <a:defRPr sz="1400">
                <a:solidFill>
                  <a:schemeClr val="tx1">
                    <a:tint val="75000"/>
                  </a:schemeClr>
                </a:solidFill>
              </a:defRPr>
            </a:lvl6pPr>
            <a:lvl7pPr marL="2727905" indent="0">
              <a:buNone/>
              <a:defRPr sz="1400">
                <a:solidFill>
                  <a:schemeClr val="tx1">
                    <a:tint val="75000"/>
                  </a:schemeClr>
                </a:solidFill>
              </a:defRPr>
            </a:lvl7pPr>
            <a:lvl8pPr marL="3182552" indent="0">
              <a:buNone/>
              <a:defRPr sz="1400">
                <a:solidFill>
                  <a:schemeClr val="tx1">
                    <a:tint val="75000"/>
                  </a:schemeClr>
                </a:solidFill>
              </a:defRPr>
            </a:lvl8pPr>
            <a:lvl9pPr marL="36371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325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5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5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6477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4792" indent="0">
              <a:buNone/>
              <a:defRPr sz="1800">
                <a:solidFill>
                  <a:schemeClr val="tx1">
                    <a:tint val="75000"/>
                  </a:schemeClr>
                </a:solidFill>
              </a:defRPr>
            </a:lvl2pPr>
            <a:lvl3pPr marL="909578" indent="0">
              <a:buNone/>
              <a:defRPr sz="1600">
                <a:solidFill>
                  <a:schemeClr val="tx1">
                    <a:tint val="75000"/>
                  </a:schemeClr>
                </a:solidFill>
              </a:defRPr>
            </a:lvl3pPr>
            <a:lvl4pPr marL="1364369" indent="0">
              <a:buNone/>
              <a:defRPr sz="1400">
                <a:solidFill>
                  <a:schemeClr val="tx1">
                    <a:tint val="75000"/>
                  </a:schemeClr>
                </a:solidFill>
              </a:defRPr>
            </a:lvl4pPr>
            <a:lvl5pPr marL="1819156" indent="0">
              <a:buNone/>
              <a:defRPr sz="1400">
                <a:solidFill>
                  <a:schemeClr val="tx1">
                    <a:tint val="75000"/>
                  </a:schemeClr>
                </a:solidFill>
              </a:defRPr>
            </a:lvl5pPr>
            <a:lvl6pPr marL="2273948" indent="0">
              <a:buNone/>
              <a:defRPr sz="1400">
                <a:solidFill>
                  <a:schemeClr val="tx1">
                    <a:tint val="75000"/>
                  </a:schemeClr>
                </a:solidFill>
              </a:defRPr>
            </a:lvl6pPr>
            <a:lvl7pPr marL="2728737" indent="0">
              <a:buNone/>
              <a:defRPr sz="1400">
                <a:solidFill>
                  <a:schemeClr val="tx1">
                    <a:tint val="75000"/>
                  </a:schemeClr>
                </a:solidFill>
              </a:defRPr>
            </a:lvl7pPr>
            <a:lvl8pPr marL="3183524" indent="0">
              <a:buNone/>
              <a:defRPr sz="1400">
                <a:solidFill>
                  <a:schemeClr val="tx1">
                    <a:tint val="75000"/>
                  </a:schemeClr>
                </a:solidFill>
              </a:defRPr>
            </a:lvl8pPr>
            <a:lvl9pPr marL="363829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104E4-8F5F-4B22-B169-30B8D94BF487}"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1944210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4654" indent="0">
              <a:buNone/>
              <a:defRPr sz="2000" b="1"/>
            </a:lvl2pPr>
            <a:lvl3pPr marL="909301" indent="0">
              <a:buNone/>
              <a:defRPr sz="1800" b="1"/>
            </a:lvl3pPr>
            <a:lvl4pPr marL="1363953" indent="0">
              <a:buNone/>
              <a:defRPr sz="1600" b="1"/>
            </a:lvl4pPr>
            <a:lvl5pPr marL="1818602" indent="0">
              <a:buNone/>
              <a:defRPr sz="1600" b="1"/>
            </a:lvl5pPr>
            <a:lvl6pPr marL="2273254" indent="0">
              <a:buNone/>
              <a:defRPr sz="1600" b="1"/>
            </a:lvl6pPr>
            <a:lvl7pPr marL="2727905" indent="0">
              <a:buNone/>
              <a:defRPr sz="1600" b="1"/>
            </a:lvl7pPr>
            <a:lvl8pPr marL="3182552" indent="0">
              <a:buNone/>
              <a:defRPr sz="1600" b="1"/>
            </a:lvl8pPr>
            <a:lvl9pPr marL="36371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4654" indent="0">
              <a:buNone/>
              <a:defRPr sz="2000" b="1"/>
            </a:lvl2pPr>
            <a:lvl3pPr marL="909301" indent="0">
              <a:buNone/>
              <a:defRPr sz="1800" b="1"/>
            </a:lvl3pPr>
            <a:lvl4pPr marL="1363953" indent="0">
              <a:buNone/>
              <a:defRPr sz="1600" b="1"/>
            </a:lvl4pPr>
            <a:lvl5pPr marL="1818602" indent="0">
              <a:buNone/>
              <a:defRPr sz="1600" b="1"/>
            </a:lvl5pPr>
            <a:lvl6pPr marL="2273254" indent="0">
              <a:buNone/>
              <a:defRPr sz="1600" b="1"/>
            </a:lvl6pPr>
            <a:lvl7pPr marL="2727905" indent="0">
              <a:buNone/>
              <a:defRPr sz="1600" b="1"/>
            </a:lvl7pPr>
            <a:lvl8pPr marL="3182552" indent="0">
              <a:buNone/>
              <a:defRPr sz="1600" b="1"/>
            </a:lvl8pPr>
            <a:lvl9pPr marL="36371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6361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9090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7635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5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55" y="1435155"/>
            <a:ext cx="3008313" cy="4691063"/>
          </a:xfrm>
        </p:spPr>
        <p:txBody>
          <a:bodyPr/>
          <a:lstStyle>
            <a:lvl1pPr marL="0" indent="0">
              <a:buNone/>
              <a:defRPr sz="1400"/>
            </a:lvl1pPr>
            <a:lvl2pPr marL="454654" indent="0">
              <a:buNone/>
              <a:defRPr sz="1200"/>
            </a:lvl2pPr>
            <a:lvl3pPr marL="909301" indent="0">
              <a:buNone/>
              <a:defRPr sz="1000"/>
            </a:lvl3pPr>
            <a:lvl4pPr marL="1363953" indent="0">
              <a:buNone/>
              <a:defRPr sz="900"/>
            </a:lvl4pPr>
            <a:lvl5pPr marL="1818602" indent="0">
              <a:buNone/>
              <a:defRPr sz="900"/>
            </a:lvl5pPr>
            <a:lvl6pPr marL="2273254" indent="0">
              <a:buNone/>
              <a:defRPr sz="900"/>
            </a:lvl6pPr>
            <a:lvl7pPr marL="2727905" indent="0">
              <a:buNone/>
              <a:defRPr sz="900"/>
            </a:lvl7pPr>
            <a:lvl8pPr marL="3182552" indent="0">
              <a:buNone/>
              <a:defRPr sz="900"/>
            </a:lvl8pPr>
            <a:lvl9pPr marL="36371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2834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654" indent="0">
              <a:buNone/>
              <a:defRPr sz="2800"/>
            </a:lvl2pPr>
            <a:lvl3pPr marL="909301" indent="0">
              <a:buNone/>
              <a:defRPr sz="2400"/>
            </a:lvl3pPr>
            <a:lvl4pPr marL="1363953" indent="0">
              <a:buNone/>
              <a:defRPr sz="2000"/>
            </a:lvl4pPr>
            <a:lvl5pPr marL="1818602" indent="0">
              <a:buNone/>
              <a:defRPr sz="2000"/>
            </a:lvl5pPr>
            <a:lvl6pPr marL="2273254" indent="0">
              <a:buNone/>
              <a:defRPr sz="2000"/>
            </a:lvl6pPr>
            <a:lvl7pPr marL="2727905" indent="0">
              <a:buNone/>
              <a:defRPr sz="2000"/>
            </a:lvl7pPr>
            <a:lvl8pPr marL="3182552" indent="0">
              <a:buNone/>
              <a:defRPr sz="2000"/>
            </a:lvl8pPr>
            <a:lvl9pPr marL="363718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654" indent="0">
              <a:buNone/>
              <a:defRPr sz="1200"/>
            </a:lvl2pPr>
            <a:lvl3pPr marL="909301" indent="0">
              <a:buNone/>
              <a:defRPr sz="1000"/>
            </a:lvl3pPr>
            <a:lvl4pPr marL="1363953" indent="0">
              <a:buNone/>
              <a:defRPr sz="900"/>
            </a:lvl4pPr>
            <a:lvl5pPr marL="1818602" indent="0">
              <a:buNone/>
              <a:defRPr sz="900"/>
            </a:lvl5pPr>
            <a:lvl6pPr marL="2273254" indent="0">
              <a:buNone/>
              <a:defRPr sz="900"/>
            </a:lvl6pPr>
            <a:lvl7pPr marL="2727905" indent="0">
              <a:buNone/>
              <a:defRPr sz="900"/>
            </a:lvl7pPr>
            <a:lvl8pPr marL="3182552" indent="0">
              <a:buNone/>
              <a:defRPr sz="900"/>
            </a:lvl8pPr>
            <a:lvl9pPr marL="36371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8367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6544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9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D80A2-7342-46D9-8379-21D61316D44D}" type="datetimeFigureOut">
              <a:rPr lang="en-US" smtClean="0">
                <a:solidFill>
                  <a:prstClr val="black">
                    <a:tint val="75000"/>
                  </a:prstClr>
                </a:solidFill>
              </a:rPr>
              <a:pPr/>
              <a:t>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F65953-9598-4E8F-9D24-AA2CD541E9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5473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525"/>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0694" indent="0" algn="ctr">
              <a:buNone/>
              <a:defRPr/>
            </a:lvl2pPr>
            <a:lvl3pPr marL="861399" indent="0" algn="ctr">
              <a:buNone/>
              <a:defRPr/>
            </a:lvl3pPr>
            <a:lvl4pPr marL="1292103" indent="0" algn="ctr">
              <a:buNone/>
              <a:defRPr/>
            </a:lvl4pPr>
            <a:lvl5pPr marL="1722776" indent="0" algn="ctr">
              <a:buNone/>
              <a:defRPr/>
            </a:lvl5pPr>
            <a:lvl6pPr marL="2153458" indent="0" algn="ctr">
              <a:buNone/>
              <a:defRPr/>
            </a:lvl6pPr>
            <a:lvl7pPr marL="2584152" indent="0" algn="ctr">
              <a:buNone/>
              <a:defRPr/>
            </a:lvl7pPr>
            <a:lvl8pPr marL="3014833" indent="0" algn="ctr">
              <a:buNone/>
              <a:defRPr/>
            </a:lvl8pPr>
            <a:lvl9pPr marL="34455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9A0B6CE-1FD1-47F1-BC9C-9A5B7C2EDAA9}"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460565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3FA3989-3093-47BA-9CD5-9CB0DCB6FC1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984713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62"/>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926"/>
            <a:ext cx="7402286" cy="1442423"/>
          </a:xfrm>
        </p:spPr>
        <p:txBody>
          <a:bodyPr anchor="b"/>
          <a:lstStyle>
            <a:lvl1pPr marL="0" indent="0">
              <a:buNone/>
              <a:defRPr sz="1900"/>
            </a:lvl1pPr>
            <a:lvl2pPr marL="430694" indent="0">
              <a:buNone/>
              <a:defRPr sz="1700"/>
            </a:lvl2pPr>
            <a:lvl3pPr marL="861399" indent="0">
              <a:buNone/>
              <a:defRPr sz="1500"/>
            </a:lvl3pPr>
            <a:lvl4pPr marL="1292103" indent="0">
              <a:buNone/>
              <a:defRPr sz="1300"/>
            </a:lvl4pPr>
            <a:lvl5pPr marL="1722776" indent="0">
              <a:buNone/>
              <a:defRPr sz="1300"/>
            </a:lvl5pPr>
            <a:lvl6pPr marL="2153458" indent="0">
              <a:buNone/>
              <a:defRPr sz="1300"/>
            </a:lvl6pPr>
            <a:lvl7pPr marL="2584152" indent="0">
              <a:buNone/>
              <a:defRPr sz="1300"/>
            </a:lvl7pPr>
            <a:lvl8pPr marL="3014833" indent="0">
              <a:buNone/>
              <a:defRPr sz="1300"/>
            </a:lvl8pPr>
            <a:lvl9pPr marL="344551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2A109B58-1D0B-4603-9F13-321071689E8A}"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54492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8104E4-8F5F-4B22-B169-30B8D94BF487}"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969886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732"/>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732"/>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6B977910-1DDB-49CE-8E5F-D8381D8782C4}"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465033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0694" indent="0">
              <a:buNone/>
              <a:defRPr sz="1900" b="1"/>
            </a:lvl2pPr>
            <a:lvl3pPr marL="861399" indent="0">
              <a:buNone/>
              <a:defRPr sz="1700" b="1"/>
            </a:lvl3pPr>
            <a:lvl4pPr marL="1292103" indent="0">
              <a:buNone/>
              <a:defRPr sz="1500" b="1"/>
            </a:lvl4pPr>
            <a:lvl5pPr marL="1722776" indent="0">
              <a:buNone/>
              <a:defRPr sz="1500" b="1"/>
            </a:lvl5pPr>
            <a:lvl6pPr marL="2153458" indent="0">
              <a:buNone/>
              <a:defRPr sz="1500" b="1"/>
            </a:lvl6pPr>
            <a:lvl7pPr marL="2584152" indent="0">
              <a:buNone/>
              <a:defRPr sz="1500" b="1"/>
            </a:lvl7pPr>
            <a:lvl8pPr marL="3014833" indent="0">
              <a:buNone/>
              <a:defRPr sz="1500" b="1"/>
            </a:lvl8pPr>
            <a:lvl9pPr marL="34455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0694" indent="0">
              <a:buNone/>
              <a:defRPr sz="1900" b="1"/>
            </a:lvl2pPr>
            <a:lvl3pPr marL="861399" indent="0">
              <a:buNone/>
              <a:defRPr sz="1700" b="1"/>
            </a:lvl3pPr>
            <a:lvl4pPr marL="1292103" indent="0">
              <a:buNone/>
              <a:defRPr sz="1500" b="1"/>
            </a:lvl4pPr>
            <a:lvl5pPr marL="1722776" indent="0">
              <a:buNone/>
              <a:defRPr sz="1500" b="1"/>
            </a:lvl5pPr>
            <a:lvl6pPr marL="2153458" indent="0">
              <a:buNone/>
              <a:defRPr sz="1500" b="1"/>
            </a:lvl6pPr>
            <a:lvl7pPr marL="2584152" indent="0">
              <a:buNone/>
              <a:defRPr sz="1500" b="1"/>
            </a:lvl7pPr>
            <a:lvl8pPr marL="3014833" indent="0">
              <a:buNone/>
              <a:defRPr sz="1500" b="1"/>
            </a:lvl8pPr>
            <a:lvl9pPr marL="34455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Aft>
                <a:spcPct val="0"/>
              </a:spcAft>
              <a:defRPr/>
            </a:pPr>
            <a:fld id="{767F072C-84EF-40F6-9A62-6E4D979361C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178199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Aft>
                <a:spcPct val="0"/>
              </a:spcAft>
              <a:defRPr/>
            </a:pPr>
            <a:fld id="{46595C16-B71B-4E93-BE2E-0BC072D3E04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776888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Aft>
                <a:spcPct val="0"/>
              </a:spcAft>
              <a:defRPr/>
            </a:pPr>
            <a:fld id="{622C5E51-3621-41D2-8FA4-9142A115DC6B}"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460622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0694" indent="0">
              <a:buNone/>
              <a:defRPr sz="1100"/>
            </a:lvl2pPr>
            <a:lvl3pPr marL="861399" indent="0">
              <a:buNone/>
              <a:defRPr sz="1000"/>
            </a:lvl3pPr>
            <a:lvl4pPr marL="1292103" indent="0">
              <a:buNone/>
              <a:defRPr sz="900"/>
            </a:lvl4pPr>
            <a:lvl5pPr marL="1722776" indent="0">
              <a:buNone/>
              <a:defRPr sz="900"/>
            </a:lvl5pPr>
            <a:lvl6pPr marL="2153458" indent="0">
              <a:buNone/>
              <a:defRPr sz="900"/>
            </a:lvl6pPr>
            <a:lvl7pPr marL="2584152" indent="0">
              <a:buNone/>
              <a:defRPr sz="900"/>
            </a:lvl7pPr>
            <a:lvl8pPr marL="3014833" indent="0">
              <a:buNone/>
              <a:defRPr sz="900"/>
            </a:lvl8pPr>
            <a:lvl9pPr marL="344551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0C7C6C89-E123-4B6A-8981-78F08F060C30}"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55483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0694" indent="0">
              <a:buNone/>
              <a:defRPr sz="2700"/>
            </a:lvl2pPr>
            <a:lvl3pPr marL="861399" indent="0">
              <a:buNone/>
              <a:defRPr sz="2300"/>
            </a:lvl3pPr>
            <a:lvl4pPr marL="1292103" indent="0">
              <a:buNone/>
              <a:defRPr sz="1900"/>
            </a:lvl4pPr>
            <a:lvl5pPr marL="1722776" indent="0">
              <a:buNone/>
              <a:defRPr sz="1900"/>
            </a:lvl5pPr>
            <a:lvl6pPr marL="2153458" indent="0">
              <a:buNone/>
              <a:defRPr sz="1900"/>
            </a:lvl6pPr>
            <a:lvl7pPr marL="2584152" indent="0">
              <a:buNone/>
              <a:defRPr sz="1900"/>
            </a:lvl7pPr>
            <a:lvl8pPr marL="3014833" indent="0">
              <a:buNone/>
              <a:defRPr sz="1900"/>
            </a:lvl8pPr>
            <a:lvl9pPr marL="3445515"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0694" indent="0">
              <a:buNone/>
              <a:defRPr sz="1100"/>
            </a:lvl2pPr>
            <a:lvl3pPr marL="861399" indent="0">
              <a:buNone/>
              <a:defRPr sz="1000"/>
            </a:lvl3pPr>
            <a:lvl4pPr marL="1292103" indent="0">
              <a:buNone/>
              <a:defRPr sz="900"/>
            </a:lvl4pPr>
            <a:lvl5pPr marL="1722776" indent="0">
              <a:buNone/>
              <a:defRPr sz="900"/>
            </a:lvl5pPr>
            <a:lvl6pPr marL="2153458" indent="0">
              <a:buNone/>
              <a:defRPr sz="900"/>
            </a:lvl6pPr>
            <a:lvl7pPr marL="2584152" indent="0">
              <a:buNone/>
              <a:defRPr sz="900"/>
            </a:lvl7pPr>
            <a:lvl8pPr marL="3014833" indent="0">
              <a:buNone/>
              <a:defRPr sz="900"/>
            </a:lvl8pPr>
            <a:lvl9pPr marL="344551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7F711C41-692C-471E-A679-48AFD213E7D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602040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AD9C7F3E-13C9-4B42-9C45-FA24B6E2CC6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774284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FCC3F027-47FB-4D66-90BD-9660EC960A4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880900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defRPr/>
            </a:lvl1pPr>
          </a:lstStyle>
          <a:p>
            <a:pPr fontAlgn="base">
              <a:spcAft>
                <a:spcPct val="0"/>
              </a:spcAft>
              <a:defRPr/>
            </a:pPr>
            <a:fld id="{439D97E0-9C82-48D3-973D-CBC6E2BD96F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04528171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31904159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4792" indent="0">
              <a:buNone/>
              <a:defRPr sz="2000" b="1"/>
            </a:lvl2pPr>
            <a:lvl3pPr marL="909578" indent="0">
              <a:buNone/>
              <a:defRPr sz="1800" b="1"/>
            </a:lvl3pPr>
            <a:lvl4pPr marL="1364369" indent="0">
              <a:buNone/>
              <a:defRPr sz="1600" b="1"/>
            </a:lvl4pPr>
            <a:lvl5pPr marL="1819156" indent="0">
              <a:buNone/>
              <a:defRPr sz="1600" b="1"/>
            </a:lvl5pPr>
            <a:lvl6pPr marL="2273948" indent="0">
              <a:buNone/>
              <a:defRPr sz="1600" b="1"/>
            </a:lvl6pPr>
            <a:lvl7pPr marL="2728737" indent="0">
              <a:buNone/>
              <a:defRPr sz="1600" b="1"/>
            </a:lvl7pPr>
            <a:lvl8pPr marL="3183524" indent="0">
              <a:buNone/>
              <a:defRPr sz="1600" b="1"/>
            </a:lvl8pPr>
            <a:lvl9pPr marL="36382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4792" indent="0">
              <a:buNone/>
              <a:defRPr sz="2000" b="1"/>
            </a:lvl2pPr>
            <a:lvl3pPr marL="909578" indent="0">
              <a:buNone/>
              <a:defRPr sz="1800" b="1"/>
            </a:lvl3pPr>
            <a:lvl4pPr marL="1364369" indent="0">
              <a:buNone/>
              <a:defRPr sz="1600" b="1"/>
            </a:lvl4pPr>
            <a:lvl5pPr marL="1819156" indent="0">
              <a:buNone/>
              <a:defRPr sz="1600" b="1"/>
            </a:lvl5pPr>
            <a:lvl6pPr marL="2273948" indent="0">
              <a:buNone/>
              <a:defRPr sz="1600" b="1"/>
            </a:lvl6pPr>
            <a:lvl7pPr marL="2728737" indent="0">
              <a:buNone/>
              <a:defRPr sz="1600" b="1"/>
            </a:lvl7pPr>
            <a:lvl8pPr marL="3183524" indent="0">
              <a:buNone/>
              <a:defRPr sz="1600" b="1"/>
            </a:lvl8pPr>
            <a:lvl9pPr marL="36382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8104E4-8F5F-4B22-B169-30B8D94BF487}" type="datetimeFigureOut">
              <a:rPr lang="en-US" smtClean="0"/>
              <a:pPr/>
              <a:t>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4188466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95424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524"/>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0738" indent="0" algn="ctr">
              <a:buNone/>
              <a:defRPr/>
            </a:lvl2pPr>
            <a:lvl3pPr marL="861486" indent="0" algn="ctr">
              <a:buNone/>
              <a:defRPr/>
            </a:lvl3pPr>
            <a:lvl4pPr marL="1292234" indent="0" algn="ctr">
              <a:buNone/>
              <a:defRPr/>
            </a:lvl4pPr>
            <a:lvl5pPr marL="1722951" indent="0" algn="ctr">
              <a:buNone/>
              <a:defRPr/>
            </a:lvl5pPr>
            <a:lvl6pPr marL="2153677" indent="0" algn="ctr">
              <a:buNone/>
              <a:defRPr/>
            </a:lvl6pPr>
            <a:lvl7pPr marL="2584414" indent="0" algn="ctr">
              <a:buNone/>
              <a:defRPr/>
            </a:lvl7pPr>
            <a:lvl8pPr marL="3015139" indent="0" algn="ctr">
              <a:buNone/>
              <a:defRPr/>
            </a:lvl8pPr>
            <a:lvl9pPr marL="344586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9A0B6CE-1FD1-47F1-BC9C-9A5B7C2EDAA9}"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55909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buFont typeface="Arial" pitchFamily="34" charset="0"/>
              <a:buChar char="•"/>
              <a:defRPr sz="800"/>
            </a:lvl1pPr>
          </a:lstStyle>
          <a:p>
            <a:pPr fontAlgn="base">
              <a:spcAft>
                <a:spcPct val="0"/>
              </a:spcAft>
              <a:defRPr/>
            </a:pPr>
            <a:r>
              <a:rPr lang="en-US" dirty="0" smtClean="0">
                <a:solidFill>
                  <a:srgbClr val="000000"/>
                </a:solidFill>
              </a:rPr>
              <a:t>2009</a:t>
            </a: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Trebuchet MS" pitchFamily="34" charset="0"/>
              </a:defRPr>
            </a:lvl1pPr>
          </a:lstStyle>
          <a:p>
            <a:pPr fontAlgn="base">
              <a:spcAft>
                <a:spcPct val="0"/>
              </a:spcAft>
              <a:defRPr/>
            </a:pPr>
            <a:fld id="{E3FA3989-3093-47BA-9CD5-9CB0DCB6FC16}" type="slidenum">
              <a:rPr lang="en-US" smtClean="0">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996246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61"/>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925"/>
            <a:ext cx="7402286" cy="1442423"/>
          </a:xfrm>
        </p:spPr>
        <p:txBody>
          <a:bodyPr anchor="b"/>
          <a:lstStyle>
            <a:lvl1pPr marL="0" indent="0">
              <a:buNone/>
              <a:defRPr sz="1900"/>
            </a:lvl1pPr>
            <a:lvl2pPr marL="430738" indent="0">
              <a:buNone/>
              <a:defRPr sz="1700"/>
            </a:lvl2pPr>
            <a:lvl3pPr marL="861486" indent="0">
              <a:buNone/>
              <a:defRPr sz="1500"/>
            </a:lvl3pPr>
            <a:lvl4pPr marL="1292234" indent="0">
              <a:buNone/>
              <a:defRPr sz="1300"/>
            </a:lvl4pPr>
            <a:lvl5pPr marL="1722951" indent="0">
              <a:buNone/>
              <a:defRPr sz="1300"/>
            </a:lvl5pPr>
            <a:lvl6pPr marL="2153677" indent="0">
              <a:buNone/>
              <a:defRPr sz="1300"/>
            </a:lvl6pPr>
            <a:lvl7pPr marL="2584414" indent="0">
              <a:buNone/>
              <a:defRPr sz="1300"/>
            </a:lvl7pPr>
            <a:lvl8pPr marL="3015139" indent="0">
              <a:buNone/>
              <a:defRPr sz="1300"/>
            </a:lvl8pPr>
            <a:lvl9pPr marL="344586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2A109B58-1D0B-4603-9F13-321071689E8A}"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137037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731"/>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731"/>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6B977910-1DDB-49CE-8E5F-D8381D8782C4}"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855600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0738" indent="0">
              <a:buNone/>
              <a:defRPr sz="1900" b="1"/>
            </a:lvl2pPr>
            <a:lvl3pPr marL="861486" indent="0">
              <a:buNone/>
              <a:defRPr sz="1700" b="1"/>
            </a:lvl3pPr>
            <a:lvl4pPr marL="1292234" indent="0">
              <a:buNone/>
              <a:defRPr sz="1500" b="1"/>
            </a:lvl4pPr>
            <a:lvl5pPr marL="1722951" indent="0">
              <a:buNone/>
              <a:defRPr sz="1500" b="1"/>
            </a:lvl5pPr>
            <a:lvl6pPr marL="2153677" indent="0">
              <a:buNone/>
              <a:defRPr sz="1500" b="1"/>
            </a:lvl6pPr>
            <a:lvl7pPr marL="2584414" indent="0">
              <a:buNone/>
              <a:defRPr sz="1500" b="1"/>
            </a:lvl7pPr>
            <a:lvl8pPr marL="3015139" indent="0">
              <a:buNone/>
              <a:defRPr sz="1500" b="1"/>
            </a:lvl8pPr>
            <a:lvl9pPr marL="34458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0738" indent="0">
              <a:buNone/>
              <a:defRPr sz="1900" b="1"/>
            </a:lvl2pPr>
            <a:lvl3pPr marL="861486" indent="0">
              <a:buNone/>
              <a:defRPr sz="1700" b="1"/>
            </a:lvl3pPr>
            <a:lvl4pPr marL="1292234" indent="0">
              <a:buNone/>
              <a:defRPr sz="1500" b="1"/>
            </a:lvl4pPr>
            <a:lvl5pPr marL="1722951" indent="0">
              <a:buNone/>
              <a:defRPr sz="1500" b="1"/>
            </a:lvl5pPr>
            <a:lvl6pPr marL="2153677" indent="0">
              <a:buNone/>
              <a:defRPr sz="1500" b="1"/>
            </a:lvl6pPr>
            <a:lvl7pPr marL="2584414" indent="0">
              <a:buNone/>
              <a:defRPr sz="1500" b="1"/>
            </a:lvl7pPr>
            <a:lvl8pPr marL="3015139" indent="0">
              <a:buNone/>
              <a:defRPr sz="1500" b="1"/>
            </a:lvl8pPr>
            <a:lvl9pPr marL="34458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Aft>
                <a:spcPct val="0"/>
              </a:spcAft>
              <a:defRPr/>
            </a:pPr>
            <a:fld id="{767F072C-84EF-40F6-9A62-6E4D979361C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286774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Aft>
                <a:spcPct val="0"/>
              </a:spcAft>
              <a:defRPr/>
            </a:pPr>
            <a:fld id="{46595C16-B71B-4E93-BE2E-0BC072D3E04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295177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Aft>
                <a:spcPct val="0"/>
              </a:spcAft>
              <a:defRPr/>
            </a:pPr>
            <a:fld id="{622C5E51-3621-41D2-8FA4-9142A115DC6B}"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910782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0738" indent="0">
              <a:buNone/>
              <a:defRPr sz="1100"/>
            </a:lvl2pPr>
            <a:lvl3pPr marL="861486" indent="0">
              <a:buNone/>
              <a:defRPr sz="1000"/>
            </a:lvl3pPr>
            <a:lvl4pPr marL="1292234" indent="0">
              <a:buNone/>
              <a:defRPr sz="900"/>
            </a:lvl4pPr>
            <a:lvl5pPr marL="1722951" indent="0">
              <a:buNone/>
              <a:defRPr sz="900"/>
            </a:lvl5pPr>
            <a:lvl6pPr marL="2153677" indent="0">
              <a:buNone/>
              <a:defRPr sz="900"/>
            </a:lvl6pPr>
            <a:lvl7pPr marL="2584414" indent="0">
              <a:buNone/>
              <a:defRPr sz="900"/>
            </a:lvl7pPr>
            <a:lvl8pPr marL="3015139" indent="0">
              <a:buNone/>
              <a:defRPr sz="900"/>
            </a:lvl8pPr>
            <a:lvl9pPr marL="344586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0C7C6C89-E123-4B6A-8981-78F08F060C30}"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601506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0738" indent="0">
              <a:buNone/>
              <a:defRPr sz="2700"/>
            </a:lvl2pPr>
            <a:lvl3pPr marL="861486" indent="0">
              <a:buNone/>
              <a:defRPr sz="2300"/>
            </a:lvl3pPr>
            <a:lvl4pPr marL="1292234" indent="0">
              <a:buNone/>
              <a:defRPr sz="1900"/>
            </a:lvl4pPr>
            <a:lvl5pPr marL="1722951" indent="0">
              <a:buNone/>
              <a:defRPr sz="1900"/>
            </a:lvl5pPr>
            <a:lvl6pPr marL="2153677" indent="0">
              <a:buNone/>
              <a:defRPr sz="1900"/>
            </a:lvl6pPr>
            <a:lvl7pPr marL="2584414" indent="0">
              <a:buNone/>
              <a:defRPr sz="1900"/>
            </a:lvl7pPr>
            <a:lvl8pPr marL="3015139" indent="0">
              <a:buNone/>
              <a:defRPr sz="1900"/>
            </a:lvl8pPr>
            <a:lvl9pPr marL="3445865"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0738" indent="0">
              <a:buNone/>
              <a:defRPr sz="1100"/>
            </a:lvl2pPr>
            <a:lvl3pPr marL="861486" indent="0">
              <a:buNone/>
              <a:defRPr sz="1000"/>
            </a:lvl3pPr>
            <a:lvl4pPr marL="1292234" indent="0">
              <a:buNone/>
              <a:defRPr sz="900"/>
            </a:lvl4pPr>
            <a:lvl5pPr marL="1722951" indent="0">
              <a:buNone/>
              <a:defRPr sz="900"/>
            </a:lvl5pPr>
            <a:lvl6pPr marL="2153677" indent="0">
              <a:buNone/>
              <a:defRPr sz="900"/>
            </a:lvl6pPr>
            <a:lvl7pPr marL="2584414" indent="0">
              <a:buNone/>
              <a:defRPr sz="900"/>
            </a:lvl7pPr>
            <a:lvl8pPr marL="3015139" indent="0">
              <a:buNone/>
              <a:defRPr sz="900"/>
            </a:lvl8pPr>
            <a:lvl9pPr marL="344586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7F711C41-692C-471E-A679-48AFD213E7D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14903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8104E4-8F5F-4B22-B169-30B8D94BF487}" type="datetimeFigureOut">
              <a:rPr lang="en-US" smtClean="0"/>
              <a:pPr/>
              <a:t>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3296155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AD9C7F3E-13C9-4B42-9C45-FA24B6E2CC6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334382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FCC3F027-47FB-4D66-90BD-9660EC960A4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068122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08047178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2193406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522"/>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0825" indent="0" algn="ctr">
              <a:buNone/>
              <a:defRPr/>
            </a:lvl2pPr>
            <a:lvl3pPr marL="861661" indent="0" algn="ctr">
              <a:buNone/>
              <a:defRPr/>
            </a:lvl3pPr>
            <a:lvl4pPr marL="1292496" indent="0" algn="ctr">
              <a:buNone/>
              <a:defRPr/>
            </a:lvl4pPr>
            <a:lvl5pPr marL="1723301" indent="0" algn="ctr">
              <a:buNone/>
              <a:defRPr/>
            </a:lvl5pPr>
            <a:lvl6pPr marL="2154115" indent="0" algn="ctr">
              <a:buNone/>
              <a:defRPr/>
            </a:lvl6pPr>
            <a:lvl7pPr marL="2584938" indent="0" algn="ctr">
              <a:buNone/>
              <a:defRPr/>
            </a:lvl7pPr>
            <a:lvl8pPr marL="3015751" indent="0" algn="ctr">
              <a:buNone/>
              <a:defRPr/>
            </a:lvl8pPr>
            <a:lvl9pPr marL="344656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D29FADEE-63BC-494E-8ABC-65A9574A7B59}"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6402780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3A46355A-CDBF-4FC4-ADC9-B0D758A083F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056894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59"/>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923"/>
            <a:ext cx="7402286" cy="1442423"/>
          </a:xfrm>
        </p:spPr>
        <p:txBody>
          <a:bodyPr anchor="b"/>
          <a:lstStyle>
            <a:lvl1pPr marL="0" indent="0">
              <a:buNone/>
              <a:defRPr sz="1900"/>
            </a:lvl1pPr>
            <a:lvl2pPr marL="430825" indent="0">
              <a:buNone/>
              <a:defRPr sz="1700"/>
            </a:lvl2pPr>
            <a:lvl3pPr marL="861661" indent="0">
              <a:buNone/>
              <a:defRPr sz="1500"/>
            </a:lvl3pPr>
            <a:lvl4pPr marL="1292496" indent="0">
              <a:buNone/>
              <a:defRPr sz="1300"/>
            </a:lvl4pPr>
            <a:lvl5pPr marL="1723301" indent="0">
              <a:buNone/>
              <a:defRPr sz="1300"/>
            </a:lvl5pPr>
            <a:lvl6pPr marL="2154115" indent="0">
              <a:buNone/>
              <a:defRPr sz="1300"/>
            </a:lvl6pPr>
            <a:lvl7pPr marL="2584938" indent="0">
              <a:buNone/>
              <a:defRPr sz="1300"/>
            </a:lvl7pPr>
            <a:lvl8pPr marL="3015751" indent="0">
              <a:buNone/>
              <a:defRPr sz="1300"/>
            </a:lvl8pPr>
            <a:lvl9pPr marL="344656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C42B460C-6596-42DC-B4E1-51A0995903C3}"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217005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729"/>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729"/>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987E96D5-CD3C-4D00-99B2-96F39733466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729262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0825" indent="0">
              <a:buNone/>
              <a:defRPr sz="1900" b="1"/>
            </a:lvl2pPr>
            <a:lvl3pPr marL="861661" indent="0">
              <a:buNone/>
              <a:defRPr sz="1700" b="1"/>
            </a:lvl3pPr>
            <a:lvl4pPr marL="1292496" indent="0">
              <a:buNone/>
              <a:defRPr sz="1500" b="1"/>
            </a:lvl4pPr>
            <a:lvl5pPr marL="1723301" indent="0">
              <a:buNone/>
              <a:defRPr sz="1500" b="1"/>
            </a:lvl5pPr>
            <a:lvl6pPr marL="2154115" indent="0">
              <a:buNone/>
              <a:defRPr sz="1500" b="1"/>
            </a:lvl6pPr>
            <a:lvl7pPr marL="2584938" indent="0">
              <a:buNone/>
              <a:defRPr sz="1500" b="1"/>
            </a:lvl7pPr>
            <a:lvl8pPr marL="3015751" indent="0">
              <a:buNone/>
              <a:defRPr sz="1500" b="1"/>
            </a:lvl8pPr>
            <a:lvl9pPr marL="34465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0825" indent="0">
              <a:buNone/>
              <a:defRPr sz="1900" b="1"/>
            </a:lvl2pPr>
            <a:lvl3pPr marL="861661" indent="0">
              <a:buNone/>
              <a:defRPr sz="1700" b="1"/>
            </a:lvl3pPr>
            <a:lvl4pPr marL="1292496" indent="0">
              <a:buNone/>
              <a:defRPr sz="1500" b="1"/>
            </a:lvl4pPr>
            <a:lvl5pPr marL="1723301" indent="0">
              <a:buNone/>
              <a:defRPr sz="1500" b="1"/>
            </a:lvl5pPr>
            <a:lvl6pPr marL="2154115" indent="0">
              <a:buNone/>
              <a:defRPr sz="1500" b="1"/>
            </a:lvl6pPr>
            <a:lvl7pPr marL="2584938" indent="0">
              <a:buNone/>
              <a:defRPr sz="1500" b="1"/>
            </a:lvl7pPr>
            <a:lvl8pPr marL="3015751" indent="0">
              <a:buNone/>
              <a:defRPr sz="1500" b="1"/>
            </a:lvl8pPr>
            <a:lvl9pPr marL="34465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Aft>
                <a:spcPct val="0"/>
              </a:spcAft>
              <a:defRPr/>
            </a:pPr>
            <a:fld id="{F1563797-57B2-45F9-B89B-68C2C83B45A7}"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829097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Aft>
                <a:spcPct val="0"/>
              </a:spcAft>
              <a:defRPr/>
            </a:pPr>
            <a:fld id="{53EFF45A-61A6-432C-BA93-B0D73A0FF2E7}"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88423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104E4-8F5F-4B22-B169-30B8D94BF487}" type="datetimeFigureOut">
              <a:rPr lang="en-US" smtClean="0"/>
              <a:pPr/>
              <a:t>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25320400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Aft>
                <a:spcPct val="0"/>
              </a:spcAft>
              <a:defRPr/>
            </a:pPr>
            <a:fld id="{498F8030-CBF6-41C3-84DB-73D493A73D1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791895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0825" indent="0">
              <a:buNone/>
              <a:defRPr sz="1100"/>
            </a:lvl2pPr>
            <a:lvl3pPr marL="861661" indent="0">
              <a:buNone/>
              <a:defRPr sz="1000"/>
            </a:lvl3pPr>
            <a:lvl4pPr marL="1292496" indent="0">
              <a:buNone/>
              <a:defRPr sz="900"/>
            </a:lvl4pPr>
            <a:lvl5pPr marL="1723301" indent="0">
              <a:buNone/>
              <a:defRPr sz="900"/>
            </a:lvl5pPr>
            <a:lvl6pPr marL="2154115" indent="0">
              <a:buNone/>
              <a:defRPr sz="900"/>
            </a:lvl6pPr>
            <a:lvl7pPr marL="2584938" indent="0">
              <a:buNone/>
              <a:defRPr sz="900"/>
            </a:lvl7pPr>
            <a:lvl8pPr marL="3015751" indent="0">
              <a:buNone/>
              <a:defRPr sz="900"/>
            </a:lvl8pPr>
            <a:lvl9pPr marL="344656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B9B72819-E426-4AB6-9AA1-72E48E1F76B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788723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0825" indent="0">
              <a:buNone/>
              <a:defRPr sz="2700"/>
            </a:lvl2pPr>
            <a:lvl3pPr marL="861661" indent="0">
              <a:buNone/>
              <a:defRPr sz="2300"/>
            </a:lvl3pPr>
            <a:lvl4pPr marL="1292496" indent="0">
              <a:buNone/>
              <a:defRPr sz="1900"/>
            </a:lvl4pPr>
            <a:lvl5pPr marL="1723301" indent="0">
              <a:buNone/>
              <a:defRPr sz="1900"/>
            </a:lvl5pPr>
            <a:lvl6pPr marL="2154115" indent="0">
              <a:buNone/>
              <a:defRPr sz="1900"/>
            </a:lvl6pPr>
            <a:lvl7pPr marL="2584938" indent="0">
              <a:buNone/>
              <a:defRPr sz="1900"/>
            </a:lvl7pPr>
            <a:lvl8pPr marL="3015751" indent="0">
              <a:buNone/>
              <a:defRPr sz="1900"/>
            </a:lvl8pPr>
            <a:lvl9pPr marL="3446565"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0825" indent="0">
              <a:buNone/>
              <a:defRPr sz="1100"/>
            </a:lvl2pPr>
            <a:lvl3pPr marL="861661" indent="0">
              <a:buNone/>
              <a:defRPr sz="1000"/>
            </a:lvl3pPr>
            <a:lvl4pPr marL="1292496" indent="0">
              <a:buNone/>
              <a:defRPr sz="900"/>
            </a:lvl4pPr>
            <a:lvl5pPr marL="1723301" indent="0">
              <a:buNone/>
              <a:defRPr sz="900"/>
            </a:lvl5pPr>
            <a:lvl6pPr marL="2154115" indent="0">
              <a:buNone/>
              <a:defRPr sz="900"/>
            </a:lvl6pPr>
            <a:lvl7pPr marL="2584938" indent="0">
              <a:buNone/>
              <a:defRPr sz="900"/>
            </a:lvl7pPr>
            <a:lvl8pPr marL="3015751" indent="0">
              <a:buNone/>
              <a:defRPr sz="900"/>
            </a:lvl8pPr>
            <a:lvl9pPr marL="344656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F5B1433D-7D41-4FFB-B665-9BD8A5D58A3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943398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BBAEA35E-B275-4D2F-922C-70251341980F}"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3674370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6DDDC86D-28C8-44AF-A651-5EC7D1BA6E4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5329932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80240923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6046535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3132" indent="0" algn="ctr">
              <a:buNone/>
              <a:defRPr/>
            </a:lvl2pPr>
            <a:lvl3pPr marL="906257" indent="0" algn="ctr">
              <a:buNone/>
              <a:defRPr/>
            </a:lvl3pPr>
            <a:lvl4pPr marL="1359387" indent="0" algn="ctr">
              <a:buNone/>
              <a:defRPr/>
            </a:lvl4pPr>
            <a:lvl5pPr marL="1812510" indent="0" algn="ctr">
              <a:buNone/>
              <a:defRPr/>
            </a:lvl5pPr>
            <a:lvl6pPr marL="2265641" indent="0" algn="ctr">
              <a:buNone/>
              <a:defRPr/>
            </a:lvl6pPr>
            <a:lvl7pPr marL="2718769" indent="0" algn="ctr">
              <a:buNone/>
              <a:defRPr/>
            </a:lvl7pPr>
            <a:lvl8pPr marL="3171892" indent="0" algn="ctr">
              <a:buNone/>
              <a:defRPr/>
            </a:lvl8pPr>
            <a:lvl9pPr marL="362500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D29FADEE-63BC-494E-8ABC-65A9574A7B59}"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063944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3A46355A-CDBF-4FC4-ADC9-B0D758A083F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055709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3132" indent="0">
              <a:buNone/>
              <a:defRPr sz="1800"/>
            </a:lvl2pPr>
            <a:lvl3pPr marL="906257" indent="0">
              <a:buNone/>
              <a:defRPr sz="1600"/>
            </a:lvl3pPr>
            <a:lvl4pPr marL="1359387" indent="0">
              <a:buNone/>
              <a:defRPr sz="1400"/>
            </a:lvl4pPr>
            <a:lvl5pPr marL="1812510" indent="0">
              <a:buNone/>
              <a:defRPr sz="1400"/>
            </a:lvl5pPr>
            <a:lvl6pPr marL="2265641" indent="0">
              <a:buNone/>
              <a:defRPr sz="1400"/>
            </a:lvl6pPr>
            <a:lvl7pPr marL="2718769" indent="0">
              <a:buNone/>
              <a:defRPr sz="1400"/>
            </a:lvl7pPr>
            <a:lvl8pPr marL="3171892" indent="0">
              <a:buNone/>
              <a:defRPr sz="1400"/>
            </a:lvl8pPr>
            <a:lvl9pPr marL="362500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C42B460C-6596-42DC-B4E1-51A0995903C3}"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50962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5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52" y="1435152"/>
            <a:ext cx="3008313" cy="4691063"/>
          </a:xfrm>
        </p:spPr>
        <p:txBody>
          <a:bodyPr/>
          <a:lstStyle>
            <a:lvl1pPr marL="0" indent="0">
              <a:buNone/>
              <a:defRPr sz="1400"/>
            </a:lvl1pPr>
            <a:lvl2pPr marL="454792" indent="0">
              <a:buNone/>
              <a:defRPr sz="1200"/>
            </a:lvl2pPr>
            <a:lvl3pPr marL="909578" indent="0">
              <a:buNone/>
              <a:defRPr sz="1000"/>
            </a:lvl3pPr>
            <a:lvl4pPr marL="1364369" indent="0">
              <a:buNone/>
              <a:defRPr sz="900"/>
            </a:lvl4pPr>
            <a:lvl5pPr marL="1819156" indent="0">
              <a:buNone/>
              <a:defRPr sz="900"/>
            </a:lvl5pPr>
            <a:lvl6pPr marL="2273948" indent="0">
              <a:buNone/>
              <a:defRPr sz="900"/>
            </a:lvl6pPr>
            <a:lvl7pPr marL="2728737" indent="0">
              <a:buNone/>
              <a:defRPr sz="900"/>
            </a:lvl7pPr>
            <a:lvl8pPr marL="3183524" indent="0">
              <a:buNone/>
              <a:defRPr sz="900"/>
            </a:lvl8pPr>
            <a:lvl9pPr marL="363829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104E4-8F5F-4B22-B169-30B8D94BF487}"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33937199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8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8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987E96D5-CD3C-4D00-99B2-96F39733466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4965751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132" indent="0">
              <a:buNone/>
              <a:defRPr sz="2000" b="1"/>
            </a:lvl2pPr>
            <a:lvl3pPr marL="906257" indent="0">
              <a:buNone/>
              <a:defRPr sz="1800" b="1"/>
            </a:lvl3pPr>
            <a:lvl4pPr marL="1359387" indent="0">
              <a:buNone/>
              <a:defRPr sz="1600" b="1"/>
            </a:lvl4pPr>
            <a:lvl5pPr marL="1812510" indent="0">
              <a:buNone/>
              <a:defRPr sz="1600" b="1"/>
            </a:lvl5pPr>
            <a:lvl6pPr marL="2265641" indent="0">
              <a:buNone/>
              <a:defRPr sz="1600" b="1"/>
            </a:lvl6pPr>
            <a:lvl7pPr marL="2718769" indent="0">
              <a:buNone/>
              <a:defRPr sz="1600" b="1"/>
            </a:lvl7pPr>
            <a:lvl8pPr marL="3171892" indent="0">
              <a:buNone/>
              <a:defRPr sz="1600" b="1"/>
            </a:lvl8pPr>
            <a:lvl9pPr marL="36250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3132" indent="0">
              <a:buNone/>
              <a:defRPr sz="2000" b="1"/>
            </a:lvl2pPr>
            <a:lvl3pPr marL="906257" indent="0">
              <a:buNone/>
              <a:defRPr sz="1800" b="1"/>
            </a:lvl3pPr>
            <a:lvl4pPr marL="1359387" indent="0">
              <a:buNone/>
              <a:defRPr sz="1600" b="1"/>
            </a:lvl4pPr>
            <a:lvl5pPr marL="1812510" indent="0">
              <a:buNone/>
              <a:defRPr sz="1600" b="1"/>
            </a:lvl5pPr>
            <a:lvl6pPr marL="2265641" indent="0">
              <a:buNone/>
              <a:defRPr sz="1600" b="1"/>
            </a:lvl6pPr>
            <a:lvl7pPr marL="2718769" indent="0">
              <a:buNone/>
              <a:defRPr sz="1600" b="1"/>
            </a:lvl7pPr>
            <a:lvl8pPr marL="3171892" indent="0">
              <a:buNone/>
              <a:defRPr sz="1600" b="1"/>
            </a:lvl8pPr>
            <a:lvl9pPr marL="36250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Aft>
                <a:spcPct val="0"/>
              </a:spcAft>
              <a:defRPr/>
            </a:pPr>
            <a:fld id="{F1563797-57B2-45F9-B89B-68C2C83B45A7}"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1023380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Aft>
                <a:spcPct val="0"/>
              </a:spcAft>
              <a:defRPr/>
            </a:pPr>
            <a:fld id="{53EFF45A-61A6-432C-BA93-B0D73A0FF2E7}"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670354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Aft>
                <a:spcPct val="0"/>
              </a:spcAft>
              <a:defRPr/>
            </a:pPr>
            <a:fld id="{498F8030-CBF6-41C3-84DB-73D493A73D1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1093318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88" y="1435188"/>
            <a:ext cx="3008313" cy="4691063"/>
          </a:xfrm>
        </p:spPr>
        <p:txBody>
          <a:bodyPr/>
          <a:lstStyle>
            <a:lvl1pPr marL="0" indent="0">
              <a:buNone/>
              <a:defRPr sz="1400"/>
            </a:lvl1pPr>
            <a:lvl2pPr marL="453132" indent="0">
              <a:buNone/>
              <a:defRPr sz="1200"/>
            </a:lvl2pPr>
            <a:lvl3pPr marL="906257" indent="0">
              <a:buNone/>
              <a:defRPr sz="1000"/>
            </a:lvl3pPr>
            <a:lvl4pPr marL="1359387" indent="0">
              <a:buNone/>
              <a:defRPr sz="900"/>
            </a:lvl4pPr>
            <a:lvl5pPr marL="1812510" indent="0">
              <a:buNone/>
              <a:defRPr sz="900"/>
            </a:lvl5pPr>
            <a:lvl6pPr marL="2265641" indent="0">
              <a:buNone/>
              <a:defRPr sz="900"/>
            </a:lvl6pPr>
            <a:lvl7pPr marL="2718769" indent="0">
              <a:buNone/>
              <a:defRPr sz="900"/>
            </a:lvl7pPr>
            <a:lvl8pPr marL="3171892" indent="0">
              <a:buNone/>
              <a:defRPr sz="900"/>
            </a:lvl8pPr>
            <a:lvl9pPr marL="362500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B9B72819-E426-4AB6-9AA1-72E48E1F76B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174429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132" indent="0">
              <a:buNone/>
              <a:defRPr sz="2800"/>
            </a:lvl2pPr>
            <a:lvl3pPr marL="906257" indent="0">
              <a:buNone/>
              <a:defRPr sz="2400"/>
            </a:lvl3pPr>
            <a:lvl4pPr marL="1359387" indent="0">
              <a:buNone/>
              <a:defRPr sz="2000"/>
            </a:lvl4pPr>
            <a:lvl5pPr marL="1812510" indent="0">
              <a:buNone/>
              <a:defRPr sz="2000"/>
            </a:lvl5pPr>
            <a:lvl6pPr marL="2265641" indent="0">
              <a:buNone/>
              <a:defRPr sz="2000"/>
            </a:lvl6pPr>
            <a:lvl7pPr marL="2718769" indent="0">
              <a:buNone/>
              <a:defRPr sz="2000"/>
            </a:lvl7pPr>
            <a:lvl8pPr marL="3171892" indent="0">
              <a:buNone/>
              <a:defRPr sz="2000"/>
            </a:lvl8pPr>
            <a:lvl9pPr marL="362500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3132" indent="0">
              <a:buNone/>
              <a:defRPr sz="1200"/>
            </a:lvl2pPr>
            <a:lvl3pPr marL="906257" indent="0">
              <a:buNone/>
              <a:defRPr sz="1000"/>
            </a:lvl3pPr>
            <a:lvl4pPr marL="1359387" indent="0">
              <a:buNone/>
              <a:defRPr sz="900"/>
            </a:lvl4pPr>
            <a:lvl5pPr marL="1812510" indent="0">
              <a:buNone/>
              <a:defRPr sz="900"/>
            </a:lvl5pPr>
            <a:lvl6pPr marL="2265641" indent="0">
              <a:buNone/>
              <a:defRPr sz="900"/>
            </a:lvl6pPr>
            <a:lvl7pPr marL="2718769" indent="0">
              <a:buNone/>
              <a:defRPr sz="900"/>
            </a:lvl7pPr>
            <a:lvl8pPr marL="3171892" indent="0">
              <a:buNone/>
              <a:defRPr sz="900"/>
            </a:lvl8pPr>
            <a:lvl9pPr marL="362500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F5B1433D-7D41-4FFB-B665-9BD8A5D58A3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38969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BBAEA35E-B275-4D2F-922C-70251341980F}"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716381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2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6DDDC86D-28C8-44AF-A651-5EC7D1BA6E4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47012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60060587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95192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792" indent="0">
              <a:buNone/>
              <a:defRPr sz="2800"/>
            </a:lvl2pPr>
            <a:lvl3pPr marL="909578" indent="0">
              <a:buNone/>
              <a:defRPr sz="2400"/>
            </a:lvl3pPr>
            <a:lvl4pPr marL="1364369" indent="0">
              <a:buNone/>
              <a:defRPr sz="2000"/>
            </a:lvl4pPr>
            <a:lvl5pPr marL="1819156" indent="0">
              <a:buNone/>
              <a:defRPr sz="2000"/>
            </a:lvl5pPr>
            <a:lvl6pPr marL="2273948" indent="0">
              <a:buNone/>
              <a:defRPr sz="2000"/>
            </a:lvl6pPr>
            <a:lvl7pPr marL="2728737" indent="0">
              <a:buNone/>
              <a:defRPr sz="2000"/>
            </a:lvl7pPr>
            <a:lvl8pPr marL="3183524" indent="0">
              <a:buNone/>
              <a:defRPr sz="2000"/>
            </a:lvl8pPr>
            <a:lvl9pPr marL="363829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792" indent="0">
              <a:buNone/>
              <a:defRPr sz="1200"/>
            </a:lvl2pPr>
            <a:lvl3pPr marL="909578" indent="0">
              <a:buNone/>
              <a:defRPr sz="1000"/>
            </a:lvl3pPr>
            <a:lvl4pPr marL="1364369" indent="0">
              <a:buNone/>
              <a:defRPr sz="900"/>
            </a:lvl4pPr>
            <a:lvl5pPr marL="1819156" indent="0">
              <a:buNone/>
              <a:defRPr sz="900"/>
            </a:lvl5pPr>
            <a:lvl6pPr marL="2273948" indent="0">
              <a:buNone/>
              <a:defRPr sz="900"/>
            </a:lvl6pPr>
            <a:lvl7pPr marL="2728737" indent="0">
              <a:buNone/>
              <a:defRPr sz="900"/>
            </a:lvl7pPr>
            <a:lvl8pPr marL="3183524" indent="0">
              <a:buNone/>
              <a:defRPr sz="900"/>
            </a:lvl8pPr>
            <a:lvl9pPr marL="363829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104E4-8F5F-4B22-B169-30B8D94BF487}"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723699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3592" indent="0" algn="ctr">
              <a:buNone/>
              <a:defRPr/>
            </a:lvl2pPr>
            <a:lvl3pPr marL="907178" indent="0" algn="ctr">
              <a:buNone/>
              <a:defRPr/>
            </a:lvl3pPr>
            <a:lvl4pPr marL="1360768" indent="0" algn="ctr">
              <a:buNone/>
              <a:defRPr/>
            </a:lvl4pPr>
            <a:lvl5pPr marL="1814353" indent="0" algn="ctr">
              <a:buNone/>
              <a:defRPr/>
            </a:lvl5pPr>
            <a:lvl6pPr marL="2267946" indent="0" algn="ctr">
              <a:buNone/>
              <a:defRPr/>
            </a:lvl6pPr>
            <a:lvl7pPr marL="2721535" indent="0" algn="ctr">
              <a:buNone/>
              <a:defRPr/>
            </a:lvl7pPr>
            <a:lvl8pPr marL="3175119" indent="0" algn="ctr">
              <a:buNone/>
              <a:defRPr/>
            </a:lvl8pPr>
            <a:lvl9pPr marL="362869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D29FADEE-63BC-494E-8ABC-65A9574A7B59}"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109554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3A46355A-CDBF-4FC4-ADC9-B0D758A083F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8272564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3592" indent="0">
              <a:buNone/>
              <a:defRPr sz="1800"/>
            </a:lvl2pPr>
            <a:lvl3pPr marL="907178" indent="0">
              <a:buNone/>
              <a:defRPr sz="1600"/>
            </a:lvl3pPr>
            <a:lvl4pPr marL="1360768" indent="0">
              <a:buNone/>
              <a:defRPr sz="1400"/>
            </a:lvl4pPr>
            <a:lvl5pPr marL="1814353" indent="0">
              <a:buNone/>
              <a:defRPr sz="1400"/>
            </a:lvl5pPr>
            <a:lvl6pPr marL="2267946" indent="0">
              <a:buNone/>
              <a:defRPr sz="1400"/>
            </a:lvl6pPr>
            <a:lvl7pPr marL="2721535" indent="0">
              <a:buNone/>
              <a:defRPr sz="1400"/>
            </a:lvl7pPr>
            <a:lvl8pPr marL="3175119" indent="0">
              <a:buNone/>
              <a:defRPr sz="1400"/>
            </a:lvl8pPr>
            <a:lvl9pPr marL="362869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C42B460C-6596-42DC-B4E1-51A0995903C3}"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0655629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7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7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987E96D5-CD3C-4D00-99B2-96F397334661}"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8943068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592" indent="0">
              <a:buNone/>
              <a:defRPr sz="2000" b="1"/>
            </a:lvl2pPr>
            <a:lvl3pPr marL="907178" indent="0">
              <a:buNone/>
              <a:defRPr sz="1800" b="1"/>
            </a:lvl3pPr>
            <a:lvl4pPr marL="1360768" indent="0">
              <a:buNone/>
              <a:defRPr sz="1600" b="1"/>
            </a:lvl4pPr>
            <a:lvl5pPr marL="1814353" indent="0">
              <a:buNone/>
              <a:defRPr sz="1600" b="1"/>
            </a:lvl5pPr>
            <a:lvl6pPr marL="2267946" indent="0">
              <a:buNone/>
              <a:defRPr sz="1600" b="1"/>
            </a:lvl6pPr>
            <a:lvl7pPr marL="2721535" indent="0">
              <a:buNone/>
              <a:defRPr sz="1600" b="1"/>
            </a:lvl7pPr>
            <a:lvl8pPr marL="3175119" indent="0">
              <a:buNone/>
              <a:defRPr sz="1600" b="1"/>
            </a:lvl8pPr>
            <a:lvl9pPr marL="36286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3592" indent="0">
              <a:buNone/>
              <a:defRPr sz="2000" b="1"/>
            </a:lvl2pPr>
            <a:lvl3pPr marL="907178" indent="0">
              <a:buNone/>
              <a:defRPr sz="1800" b="1"/>
            </a:lvl3pPr>
            <a:lvl4pPr marL="1360768" indent="0">
              <a:buNone/>
              <a:defRPr sz="1600" b="1"/>
            </a:lvl4pPr>
            <a:lvl5pPr marL="1814353" indent="0">
              <a:buNone/>
              <a:defRPr sz="1600" b="1"/>
            </a:lvl5pPr>
            <a:lvl6pPr marL="2267946" indent="0">
              <a:buNone/>
              <a:defRPr sz="1600" b="1"/>
            </a:lvl6pPr>
            <a:lvl7pPr marL="2721535" indent="0">
              <a:buNone/>
              <a:defRPr sz="1600" b="1"/>
            </a:lvl7pPr>
            <a:lvl8pPr marL="3175119" indent="0">
              <a:buNone/>
              <a:defRPr sz="1600" b="1"/>
            </a:lvl8pPr>
            <a:lvl9pPr marL="36286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Aft>
                <a:spcPct val="0"/>
              </a:spcAft>
              <a:defRPr/>
            </a:pPr>
            <a:fld id="{F1563797-57B2-45F9-B89B-68C2C83B45A7}"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8371922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Aft>
                <a:spcPct val="0"/>
              </a:spcAft>
              <a:defRPr/>
            </a:pPr>
            <a:fld id="{53EFF45A-61A6-432C-BA93-B0D73A0FF2E7}"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1745542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Aft>
                <a:spcPct val="0"/>
              </a:spcAft>
              <a:defRPr/>
            </a:pPr>
            <a:fld id="{498F8030-CBF6-41C3-84DB-73D493A73D1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7590307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8" y="1435178"/>
            <a:ext cx="3008313" cy="4691063"/>
          </a:xfrm>
        </p:spPr>
        <p:txBody>
          <a:bodyPr/>
          <a:lstStyle>
            <a:lvl1pPr marL="0" indent="0">
              <a:buNone/>
              <a:defRPr sz="1400"/>
            </a:lvl1pPr>
            <a:lvl2pPr marL="453592" indent="0">
              <a:buNone/>
              <a:defRPr sz="1200"/>
            </a:lvl2pPr>
            <a:lvl3pPr marL="907178" indent="0">
              <a:buNone/>
              <a:defRPr sz="1000"/>
            </a:lvl3pPr>
            <a:lvl4pPr marL="1360768" indent="0">
              <a:buNone/>
              <a:defRPr sz="900"/>
            </a:lvl4pPr>
            <a:lvl5pPr marL="1814353" indent="0">
              <a:buNone/>
              <a:defRPr sz="900"/>
            </a:lvl5pPr>
            <a:lvl6pPr marL="2267946" indent="0">
              <a:buNone/>
              <a:defRPr sz="900"/>
            </a:lvl6pPr>
            <a:lvl7pPr marL="2721535" indent="0">
              <a:buNone/>
              <a:defRPr sz="900"/>
            </a:lvl7pPr>
            <a:lvl8pPr marL="3175119" indent="0">
              <a:buNone/>
              <a:defRPr sz="900"/>
            </a:lvl8pPr>
            <a:lvl9pPr marL="36286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B9B72819-E426-4AB6-9AA1-72E48E1F76B6}"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6011978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592" indent="0">
              <a:buNone/>
              <a:defRPr sz="2800"/>
            </a:lvl2pPr>
            <a:lvl3pPr marL="907178" indent="0">
              <a:buNone/>
              <a:defRPr sz="2400"/>
            </a:lvl3pPr>
            <a:lvl4pPr marL="1360768" indent="0">
              <a:buNone/>
              <a:defRPr sz="2000"/>
            </a:lvl4pPr>
            <a:lvl5pPr marL="1814353" indent="0">
              <a:buNone/>
              <a:defRPr sz="2000"/>
            </a:lvl5pPr>
            <a:lvl6pPr marL="2267946" indent="0">
              <a:buNone/>
              <a:defRPr sz="2000"/>
            </a:lvl6pPr>
            <a:lvl7pPr marL="2721535" indent="0">
              <a:buNone/>
              <a:defRPr sz="2000"/>
            </a:lvl7pPr>
            <a:lvl8pPr marL="3175119" indent="0">
              <a:buNone/>
              <a:defRPr sz="2000"/>
            </a:lvl8pPr>
            <a:lvl9pPr marL="362869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3592" indent="0">
              <a:buNone/>
              <a:defRPr sz="1200"/>
            </a:lvl2pPr>
            <a:lvl3pPr marL="907178" indent="0">
              <a:buNone/>
              <a:defRPr sz="1000"/>
            </a:lvl3pPr>
            <a:lvl4pPr marL="1360768" indent="0">
              <a:buNone/>
              <a:defRPr sz="900"/>
            </a:lvl4pPr>
            <a:lvl5pPr marL="1814353" indent="0">
              <a:buNone/>
              <a:defRPr sz="900"/>
            </a:lvl5pPr>
            <a:lvl6pPr marL="2267946" indent="0">
              <a:buNone/>
              <a:defRPr sz="900"/>
            </a:lvl6pPr>
            <a:lvl7pPr marL="2721535" indent="0">
              <a:buNone/>
              <a:defRPr sz="900"/>
            </a:lvl7pPr>
            <a:lvl8pPr marL="3175119" indent="0">
              <a:buNone/>
              <a:defRPr sz="900"/>
            </a:lvl8pPr>
            <a:lvl9pPr marL="36286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Aft>
                <a:spcPct val="0"/>
              </a:spcAft>
              <a:defRPr/>
            </a:pPr>
            <a:fld id="{F5B1433D-7D41-4FFB-B665-9BD8A5D58A3E}"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58401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Aft>
                <a:spcPct val="0"/>
              </a:spcAft>
              <a:defRPr/>
            </a:pPr>
            <a:fld id="{BBAEA35E-B275-4D2F-922C-70251341980F}"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21457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image" Target="../media/image1.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1.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2.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heme" Target="../theme/theme14.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heme" Target="../theme/theme15.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theme" Target="../theme/theme16.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theme" Target="../theme/theme17.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18.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58" tIns="45479" rIns="90958" bIns="454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52"/>
            <a:ext cx="8229600" cy="4525963"/>
          </a:xfrm>
          <a:prstGeom prst="rect">
            <a:avLst/>
          </a:prstGeom>
        </p:spPr>
        <p:txBody>
          <a:bodyPr vert="horz" lIns="90958" tIns="45479" rIns="90958" bIns="45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2"/>
            <a:ext cx="2133600" cy="365125"/>
          </a:xfrm>
          <a:prstGeom prst="rect">
            <a:avLst/>
          </a:prstGeom>
        </p:spPr>
        <p:txBody>
          <a:bodyPr vert="horz" lIns="90958" tIns="45479" rIns="90958" bIns="45479" rtlCol="0" anchor="ctr"/>
          <a:lstStyle>
            <a:lvl1pPr algn="l">
              <a:defRPr sz="1200">
                <a:solidFill>
                  <a:schemeClr val="tx1">
                    <a:tint val="75000"/>
                  </a:schemeClr>
                </a:solidFill>
              </a:defRPr>
            </a:lvl1pPr>
          </a:lstStyle>
          <a:p>
            <a:fld id="{A38104E4-8F5F-4B22-B169-30B8D94BF487}" type="datetimeFigureOut">
              <a:rPr lang="en-US" smtClean="0"/>
              <a:pPr/>
              <a:t>2/3/2011</a:t>
            </a:fld>
            <a:endParaRPr lang="en-US"/>
          </a:p>
        </p:txBody>
      </p:sp>
      <p:sp>
        <p:nvSpPr>
          <p:cNvPr id="5" name="Footer Placeholder 4"/>
          <p:cNvSpPr>
            <a:spLocks noGrp="1"/>
          </p:cNvSpPr>
          <p:nvPr>
            <p:ph type="ftr" sz="quarter" idx="3"/>
          </p:nvPr>
        </p:nvSpPr>
        <p:spPr>
          <a:xfrm>
            <a:off x="3124200" y="6356402"/>
            <a:ext cx="2895600" cy="365125"/>
          </a:xfrm>
          <a:prstGeom prst="rect">
            <a:avLst/>
          </a:prstGeom>
        </p:spPr>
        <p:txBody>
          <a:bodyPr vert="horz" lIns="90958" tIns="45479" rIns="90958" bIns="4547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402"/>
            <a:ext cx="2133600" cy="365125"/>
          </a:xfrm>
          <a:prstGeom prst="rect">
            <a:avLst/>
          </a:prstGeom>
        </p:spPr>
        <p:txBody>
          <a:bodyPr vert="horz" lIns="90958" tIns="45479" rIns="90958" bIns="45479" rtlCol="0" anchor="ctr"/>
          <a:lstStyle>
            <a:lvl1pPr algn="r">
              <a:defRPr sz="1200">
                <a:solidFill>
                  <a:schemeClr val="tx1">
                    <a:tint val="75000"/>
                  </a:schemeClr>
                </a:solidFill>
              </a:defRPr>
            </a:lvl1pPr>
          </a:lstStyle>
          <a:p>
            <a:fld id="{7E16ED67-6649-4A8B-A221-1B2FCFC0ED29}" type="slidenum">
              <a:rPr lang="en-US" smtClean="0"/>
              <a:pPr/>
              <a:t>‹#›</a:t>
            </a:fld>
            <a:endParaRPr lang="en-US"/>
          </a:p>
        </p:txBody>
      </p:sp>
    </p:spTree>
    <p:extLst>
      <p:ext uri="{BB962C8B-B14F-4D97-AF65-F5344CB8AC3E}">
        <p14:creationId xmlns:p14="http://schemas.microsoft.com/office/powerpoint/2010/main" xmlns="" val="195241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9578" rtl="0" eaLnBrk="1" latinLnBrk="0" hangingPunct="1">
        <a:spcBef>
          <a:spcPct val="0"/>
        </a:spcBef>
        <a:buNone/>
        <a:defRPr sz="4400" kern="1200">
          <a:solidFill>
            <a:schemeClr val="tx1"/>
          </a:solidFill>
          <a:latin typeface="+mj-lt"/>
          <a:ea typeface="+mj-ea"/>
          <a:cs typeface="+mj-cs"/>
        </a:defRPr>
      </a:lvl1pPr>
    </p:titleStyle>
    <p:bodyStyle>
      <a:lvl1pPr marL="341095" indent="-341095" algn="l" defTabSz="9095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033" indent="-284241" algn="l" defTabSz="9095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974" indent="-227398" algn="l" defTabSz="9095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1763" indent="-227398" algn="l" defTabSz="9095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555" indent="-227398" algn="l" defTabSz="9095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342" indent="-227398" algn="l" defTabSz="9095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130" indent="-227398" algn="l" defTabSz="9095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919" indent="-227398" algn="l" defTabSz="9095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721" indent="-227398" algn="l" defTabSz="9095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578" rtl="0" eaLnBrk="1" latinLnBrk="0" hangingPunct="1">
        <a:defRPr sz="1800" kern="1200">
          <a:solidFill>
            <a:schemeClr val="tx1"/>
          </a:solidFill>
          <a:latin typeface="+mn-lt"/>
          <a:ea typeface="+mn-ea"/>
          <a:cs typeface="+mn-cs"/>
        </a:defRPr>
      </a:lvl1pPr>
      <a:lvl2pPr marL="454792" algn="l" defTabSz="909578" rtl="0" eaLnBrk="1" latinLnBrk="0" hangingPunct="1">
        <a:defRPr sz="1800" kern="1200">
          <a:solidFill>
            <a:schemeClr val="tx1"/>
          </a:solidFill>
          <a:latin typeface="+mn-lt"/>
          <a:ea typeface="+mn-ea"/>
          <a:cs typeface="+mn-cs"/>
        </a:defRPr>
      </a:lvl2pPr>
      <a:lvl3pPr marL="909578" algn="l" defTabSz="909578" rtl="0" eaLnBrk="1" latinLnBrk="0" hangingPunct="1">
        <a:defRPr sz="1800" kern="1200">
          <a:solidFill>
            <a:schemeClr val="tx1"/>
          </a:solidFill>
          <a:latin typeface="+mn-lt"/>
          <a:ea typeface="+mn-ea"/>
          <a:cs typeface="+mn-cs"/>
        </a:defRPr>
      </a:lvl3pPr>
      <a:lvl4pPr marL="1364369" algn="l" defTabSz="909578" rtl="0" eaLnBrk="1" latinLnBrk="0" hangingPunct="1">
        <a:defRPr sz="1800" kern="1200">
          <a:solidFill>
            <a:schemeClr val="tx1"/>
          </a:solidFill>
          <a:latin typeface="+mn-lt"/>
          <a:ea typeface="+mn-ea"/>
          <a:cs typeface="+mn-cs"/>
        </a:defRPr>
      </a:lvl4pPr>
      <a:lvl5pPr marL="1819156" algn="l" defTabSz="909578" rtl="0" eaLnBrk="1" latinLnBrk="0" hangingPunct="1">
        <a:defRPr sz="1800" kern="1200">
          <a:solidFill>
            <a:schemeClr val="tx1"/>
          </a:solidFill>
          <a:latin typeface="+mn-lt"/>
          <a:ea typeface="+mn-ea"/>
          <a:cs typeface="+mn-cs"/>
        </a:defRPr>
      </a:lvl5pPr>
      <a:lvl6pPr marL="2273948" algn="l" defTabSz="909578" rtl="0" eaLnBrk="1" latinLnBrk="0" hangingPunct="1">
        <a:defRPr sz="1800" kern="1200">
          <a:solidFill>
            <a:schemeClr val="tx1"/>
          </a:solidFill>
          <a:latin typeface="+mn-lt"/>
          <a:ea typeface="+mn-ea"/>
          <a:cs typeface="+mn-cs"/>
        </a:defRPr>
      </a:lvl6pPr>
      <a:lvl7pPr marL="2728737" algn="l" defTabSz="909578" rtl="0" eaLnBrk="1" latinLnBrk="0" hangingPunct="1">
        <a:defRPr sz="1800" kern="1200">
          <a:solidFill>
            <a:schemeClr val="tx1"/>
          </a:solidFill>
          <a:latin typeface="+mn-lt"/>
          <a:ea typeface="+mn-ea"/>
          <a:cs typeface="+mn-cs"/>
        </a:defRPr>
      </a:lvl7pPr>
      <a:lvl8pPr marL="3183524" algn="l" defTabSz="909578" rtl="0" eaLnBrk="1" latinLnBrk="0" hangingPunct="1">
        <a:defRPr sz="1800" kern="1200">
          <a:solidFill>
            <a:schemeClr val="tx1"/>
          </a:solidFill>
          <a:latin typeface="+mn-lt"/>
          <a:ea typeface="+mn-ea"/>
          <a:cs typeface="+mn-cs"/>
        </a:defRPr>
      </a:lvl8pPr>
      <a:lvl9pPr marL="3638297" algn="l" defTabSz="9095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535" tIns="45267" rIns="90535" bIns="452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8"/>
            <a:ext cx="8229600" cy="4525963"/>
          </a:xfrm>
          <a:prstGeom prst="rect">
            <a:avLst/>
          </a:prstGeom>
        </p:spPr>
        <p:txBody>
          <a:bodyPr vert="horz" lIns="90535" tIns="45267" rIns="90535" bIns="452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48"/>
            <a:ext cx="2133600" cy="365125"/>
          </a:xfrm>
          <a:prstGeom prst="rect">
            <a:avLst/>
          </a:prstGeom>
        </p:spPr>
        <p:txBody>
          <a:bodyPr vert="horz" lIns="90535" tIns="45267" rIns="90535" bIns="45267" rtlCol="0" anchor="ctr"/>
          <a:lstStyle>
            <a:lvl1pPr algn="l">
              <a:defRPr sz="1200">
                <a:solidFill>
                  <a:schemeClr val="tx1">
                    <a:tint val="75000"/>
                  </a:schemeClr>
                </a:solidFill>
              </a:defRPr>
            </a:lvl1pPr>
          </a:lstStyle>
          <a:p>
            <a:pPr defTabSz="862534" fontAlgn="base">
              <a:spcBef>
                <a:spcPct val="0"/>
              </a:spcBef>
              <a:spcAft>
                <a:spcPct val="0"/>
              </a:spcAft>
            </a:pPr>
            <a:fld id="{5A172843-6663-46BB-A0FB-F6F649B50B8B}" type="datetimeFigureOut">
              <a:rPr lang="en-US" b="1" smtClean="0">
                <a:solidFill>
                  <a:prstClr val="black">
                    <a:tint val="75000"/>
                  </a:prstClr>
                </a:solidFill>
                <a:cs typeface="Times New Roman" pitchFamily="18" charset="0"/>
              </a:rPr>
              <a:pPr defTabSz="862534" fontAlgn="base">
                <a:spcBef>
                  <a:spcPct val="0"/>
                </a:spcBef>
                <a:spcAft>
                  <a:spcPct val="0"/>
                </a:spcAft>
              </a:pPr>
              <a:t>2/3/2011</a:t>
            </a:fld>
            <a:endParaRPr lang="en-US" b="1">
              <a:solidFill>
                <a:prstClr val="black">
                  <a:tint val="75000"/>
                </a:prstClr>
              </a:solidFill>
              <a:cs typeface="Times New Roman" pitchFamily="18" charset="0"/>
            </a:endParaRPr>
          </a:p>
        </p:txBody>
      </p:sp>
      <p:sp>
        <p:nvSpPr>
          <p:cNvPr id="5" name="Footer Placeholder 4"/>
          <p:cNvSpPr>
            <a:spLocks noGrp="1"/>
          </p:cNvSpPr>
          <p:nvPr>
            <p:ph type="ftr" sz="quarter" idx="3"/>
          </p:nvPr>
        </p:nvSpPr>
        <p:spPr>
          <a:xfrm>
            <a:off x="3124200" y="6356448"/>
            <a:ext cx="2895600" cy="365125"/>
          </a:xfrm>
          <a:prstGeom prst="rect">
            <a:avLst/>
          </a:prstGeom>
        </p:spPr>
        <p:txBody>
          <a:bodyPr vert="horz" lIns="90535" tIns="45267" rIns="90535" bIns="45267" rtlCol="0" anchor="ctr"/>
          <a:lstStyle>
            <a:lvl1pPr algn="ctr">
              <a:defRPr sz="1200">
                <a:solidFill>
                  <a:schemeClr val="tx1">
                    <a:tint val="75000"/>
                  </a:schemeClr>
                </a:solidFill>
              </a:defRPr>
            </a:lvl1pPr>
          </a:lstStyle>
          <a:p>
            <a:pPr defTabSz="862534" fontAlgn="base">
              <a:spcBef>
                <a:spcPct val="0"/>
              </a:spcBef>
              <a:spcAft>
                <a:spcPct val="0"/>
              </a:spcAft>
            </a:pPr>
            <a:endParaRPr lang="en-US" b="1">
              <a:solidFill>
                <a:prstClr val="black">
                  <a:tint val="75000"/>
                </a:prstClr>
              </a:solidFill>
              <a:cs typeface="Times New Roman" pitchFamily="18" charset="0"/>
            </a:endParaRPr>
          </a:p>
        </p:txBody>
      </p:sp>
      <p:sp>
        <p:nvSpPr>
          <p:cNvPr id="6" name="Slide Number Placeholder 5"/>
          <p:cNvSpPr>
            <a:spLocks noGrp="1"/>
          </p:cNvSpPr>
          <p:nvPr>
            <p:ph type="sldNum" sz="quarter" idx="4"/>
          </p:nvPr>
        </p:nvSpPr>
        <p:spPr>
          <a:xfrm>
            <a:off x="6553200" y="6356448"/>
            <a:ext cx="2133600" cy="365125"/>
          </a:xfrm>
          <a:prstGeom prst="rect">
            <a:avLst/>
          </a:prstGeom>
        </p:spPr>
        <p:txBody>
          <a:bodyPr vert="horz" lIns="90535" tIns="45267" rIns="90535" bIns="45267" rtlCol="0" anchor="ctr"/>
          <a:lstStyle>
            <a:lvl1pPr algn="r">
              <a:defRPr sz="1200">
                <a:solidFill>
                  <a:schemeClr val="tx1">
                    <a:tint val="75000"/>
                  </a:schemeClr>
                </a:solidFill>
              </a:defRPr>
            </a:lvl1pPr>
          </a:lstStyle>
          <a:p>
            <a:pPr defTabSz="862534" fontAlgn="base">
              <a:spcBef>
                <a:spcPct val="0"/>
              </a:spcBef>
              <a:spcAft>
                <a:spcPct val="0"/>
              </a:spcAft>
            </a:pPr>
            <a:fld id="{1AA33B17-7C87-41B1-A289-68054C791CE4}" type="slidenum">
              <a:rPr lang="en-US" b="1" smtClean="0">
                <a:solidFill>
                  <a:prstClr val="black">
                    <a:tint val="75000"/>
                  </a:prstClr>
                </a:solidFill>
                <a:cs typeface="Times New Roman" pitchFamily="18" charset="0"/>
              </a:rPr>
              <a:pPr defTabSz="862534" fontAlgn="base">
                <a:spcBef>
                  <a:spcPct val="0"/>
                </a:spcBef>
                <a:spcAft>
                  <a:spcPct val="0"/>
                </a:spcAft>
              </a:pPr>
              <a:t>‹#›</a:t>
            </a:fld>
            <a:endParaRPr lang="en-US" b="1">
              <a:solidFill>
                <a:prstClr val="black">
                  <a:tint val="75000"/>
                </a:prstClr>
              </a:solidFill>
              <a:cs typeface="Times New Roman" pitchFamily="18" charset="0"/>
            </a:endParaRPr>
          </a:p>
        </p:txBody>
      </p:sp>
    </p:spTree>
    <p:extLst>
      <p:ext uri="{BB962C8B-B14F-4D97-AF65-F5344CB8AC3E}">
        <p14:creationId xmlns:p14="http://schemas.microsoft.com/office/powerpoint/2010/main" xmlns="" val="101716153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05337" rtl="0" eaLnBrk="1" latinLnBrk="0" hangingPunct="1">
        <a:spcBef>
          <a:spcPct val="0"/>
        </a:spcBef>
        <a:buNone/>
        <a:defRPr sz="4400" kern="1200">
          <a:solidFill>
            <a:schemeClr val="tx1"/>
          </a:solidFill>
          <a:latin typeface="+mj-lt"/>
          <a:ea typeface="+mj-ea"/>
          <a:cs typeface="+mj-cs"/>
        </a:defRPr>
      </a:lvl1pPr>
    </p:titleStyle>
    <p:bodyStyle>
      <a:lvl1pPr marL="339502" indent="-339502" algn="l" defTabSz="90533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5586" indent="-282912" algn="l" defTabSz="90533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1670" indent="-226339" algn="l" defTabSz="90533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4337" indent="-226339" algn="l" defTabSz="90533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37012" indent="-226339" algn="l" defTabSz="90533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89672" indent="-226339" algn="l" defTabSz="9053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2335" indent="-226339" algn="l" defTabSz="9053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5003" indent="-226339" algn="l" defTabSz="9053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7671" indent="-226339" algn="l" defTabSz="9053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5337" rtl="0" eaLnBrk="1" latinLnBrk="0" hangingPunct="1">
        <a:defRPr sz="1800" kern="1200">
          <a:solidFill>
            <a:schemeClr val="tx1"/>
          </a:solidFill>
          <a:latin typeface="+mn-lt"/>
          <a:ea typeface="+mn-ea"/>
          <a:cs typeface="+mn-cs"/>
        </a:defRPr>
      </a:lvl1pPr>
      <a:lvl2pPr marL="452672" algn="l" defTabSz="905337" rtl="0" eaLnBrk="1" latinLnBrk="0" hangingPunct="1">
        <a:defRPr sz="1800" kern="1200">
          <a:solidFill>
            <a:schemeClr val="tx1"/>
          </a:solidFill>
          <a:latin typeface="+mn-lt"/>
          <a:ea typeface="+mn-ea"/>
          <a:cs typeface="+mn-cs"/>
        </a:defRPr>
      </a:lvl2pPr>
      <a:lvl3pPr marL="905337" algn="l" defTabSz="905337" rtl="0" eaLnBrk="1" latinLnBrk="0" hangingPunct="1">
        <a:defRPr sz="1800" kern="1200">
          <a:solidFill>
            <a:schemeClr val="tx1"/>
          </a:solidFill>
          <a:latin typeface="+mn-lt"/>
          <a:ea typeface="+mn-ea"/>
          <a:cs typeface="+mn-cs"/>
        </a:defRPr>
      </a:lvl3pPr>
      <a:lvl4pPr marL="1358004" algn="l" defTabSz="905337" rtl="0" eaLnBrk="1" latinLnBrk="0" hangingPunct="1">
        <a:defRPr sz="1800" kern="1200">
          <a:solidFill>
            <a:schemeClr val="tx1"/>
          </a:solidFill>
          <a:latin typeface="+mn-lt"/>
          <a:ea typeface="+mn-ea"/>
          <a:cs typeface="+mn-cs"/>
        </a:defRPr>
      </a:lvl4pPr>
      <a:lvl5pPr marL="1810668" algn="l" defTabSz="905337" rtl="0" eaLnBrk="1" latinLnBrk="0" hangingPunct="1">
        <a:defRPr sz="1800" kern="1200">
          <a:solidFill>
            <a:schemeClr val="tx1"/>
          </a:solidFill>
          <a:latin typeface="+mn-lt"/>
          <a:ea typeface="+mn-ea"/>
          <a:cs typeface="+mn-cs"/>
        </a:defRPr>
      </a:lvl5pPr>
      <a:lvl6pPr marL="2263340" algn="l" defTabSz="905337" rtl="0" eaLnBrk="1" latinLnBrk="0" hangingPunct="1">
        <a:defRPr sz="1800" kern="1200">
          <a:solidFill>
            <a:schemeClr val="tx1"/>
          </a:solidFill>
          <a:latin typeface="+mn-lt"/>
          <a:ea typeface="+mn-ea"/>
          <a:cs typeface="+mn-cs"/>
        </a:defRPr>
      </a:lvl6pPr>
      <a:lvl7pPr marL="2716007" algn="l" defTabSz="905337" rtl="0" eaLnBrk="1" latinLnBrk="0" hangingPunct="1">
        <a:defRPr sz="1800" kern="1200">
          <a:solidFill>
            <a:schemeClr val="tx1"/>
          </a:solidFill>
          <a:latin typeface="+mn-lt"/>
          <a:ea typeface="+mn-ea"/>
          <a:cs typeface="+mn-cs"/>
        </a:defRPr>
      </a:lvl7pPr>
      <a:lvl8pPr marL="3168669" algn="l" defTabSz="905337" rtl="0" eaLnBrk="1" latinLnBrk="0" hangingPunct="1">
        <a:defRPr sz="1800" kern="1200">
          <a:solidFill>
            <a:schemeClr val="tx1"/>
          </a:solidFill>
          <a:latin typeface="+mn-lt"/>
          <a:ea typeface="+mn-ea"/>
          <a:cs typeface="+mn-cs"/>
        </a:defRPr>
      </a:lvl8pPr>
      <a:lvl9pPr marL="3621319" algn="l" defTabSz="90533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137" tIns="43072" rIns="86137" bIns="4307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732"/>
            <a:ext cx="7837714" cy="4351693"/>
          </a:xfrm>
          <a:prstGeom prst="rect">
            <a:avLst/>
          </a:prstGeom>
          <a:noFill/>
          <a:ln w="9525">
            <a:noFill/>
            <a:miter lim="800000"/>
            <a:headEnd/>
            <a:tailEnd/>
          </a:ln>
        </p:spPr>
        <p:txBody>
          <a:bodyPr vert="horz" wrap="square" lIns="86137" tIns="43072" rIns="86137" bIns="430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137" tIns="43072" rIns="86137" bIns="43072" numCol="1" anchor="t" anchorCtr="0" compatLnSpc="1">
            <a:prstTxWarp prst="textNoShape">
              <a:avLst/>
            </a:prstTxWarp>
          </a:bodyPr>
          <a:lstStyle>
            <a:lvl1pPr algn="l" defTabSz="861399" rtl="0">
              <a:spcBef>
                <a:spcPct val="0"/>
              </a:spcBef>
              <a:buFontTx/>
              <a:buNone/>
              <a:defRPr sz="1300" b="0">
                <a:solidFill>
                  <a:schemeClr val="tx1"/>
                </a:solidFill>
                <a:latin typeface="+mn-lt"/>
                <a:cs typeface="+mn-cs"/>
              </a:defRPr>
            </a:lvl1pPr>
          </a:lstStyle>
          <a:p>
            <a:pPr>
              <a:defRPr/>
            </a:pPr>
            <a:r>
              <a:rPr lang="en-US" dirty="0" smtClean="0">
                <a:solidFill>
                  <a:srgbClr val="000000"/>
                </a:solidFill>
              </a:rPr>
              <a:t>2009</a:t>
            </a:r>
            <a:endParaRPr lang="en-US" dirty="0">
              <a:solidFill>
                <a:srgbClr val="000000"/>
              </a:solidFill>
            </a:endParaRP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137" tIns="43072" rIns="86137" bIns="43072" numCol="1" anchor="t" anchorCtr="0" compatLnSpc="1">
            <a:prstTxWarp prst="textNoShape">
              <a:avLst/>
            </a:prstTxWarp>
          </a:bodyPr>
          <a:lstStyle>
            <a:lvl1pPr algn="ctr" defTabSz="861399" rtl="0">
              <a:spcBef>
                <a:spcPct val="0"/>
              </a:spcBef>
              <a:buFontTx/>
              <a:buNone/>
              <a:defRPr sz="1300" b="0">
                <a:solidFill>
                  <a:schemeClr val="tx1"/>
                </a:solidFill>
                <a:latin typeface="+mn-lt"/>
                <a:cs typeface="+mn-cs"/>
              </a:defRPr>
            </a:lvl1pPr>
          </a:lstStyle>
          <a:p>
            <a:pPr>
              <a:defRPr/>
            </a:pPr>
            <a:endParaRPr lang="en-US" dirty="0">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137" tIns="43072" rIns="86137" bIns="43072" numCol="1" anchor="t" anchorCtr="0" compatLnSpc="1">
            <a:prstTxWarp prst="textNoShape">
              <a:avLst/>
            </a:prstTxWarp>
          </a:bodyPr>
          <a:lstStyle>
            <a:lvl1pPr algn="r" defTabSz="861399" rtl="0">
              <a:spcBef>
                <a:spcPct val="0"/>
              </a:spcBef>
              <a:buFontTx/>
              <a:buNone/>
              <a:defRPr sz="1300" b="0">
                <a:solidFill>
                  <a:schemeClr val="tx1"/>
                </a:solidFill>
                <a:latin typeface="+mn-lt"/>
                <a:cs typeface="+mn-cs"/>
              </a:defRPr>
            </a:lvl1pPr>
          </a:lstStyle>
          <a:p>
            <a:pPr>
              <a:defRPr/>
            </a:pPr>
            <a:fld id="{4F01DD6B-73D7-494F-8EA5-082FD70DD5C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9813149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0694" algn="ctr" rtl="0" fontAlgn="base">
        <a:spcBef>
          <a:spcPct val="0"/>
        </a:spcBef>
        <a:spcAft>
          <a:spcPct val="0"/>
        </a:spcAft>
        <a:defRPr sz="4200">
          <a:solidFill>
            <a:schemeClr val="tx2"/>
          </a:solidFill>
          <a:latin typeface="Arial" charset="0"/>
          <a:cs typeface="Arial" charset="0"/>
        </a:defRPr>
      </a:lvl6pPr>
      <a:lvl7pPr marL="861399" algn="ctr" rtl="0" fontAlgn="base">
        <a:spcBef>
          <a:spcPct val="0"/>
        </a:spcBef>
        <a:spcAft>
          <a:spcPct val="0"/>
        </a:spcAft>
        <a:defRPr sz="4200">
          <a:solidFill>
            <a:schemeClr val="tx2"/>
          </a:solidFill>
          <a:latin typeface="Arial" charset="0"/>
          <a:cs typeface="Arial" charset="0"/>
        </a:defRPr>
      </a:lvl7pPr>
      <a:lvl8pPr marL="1292103" algn="ctr" rtl="0" fontAlgn="base">
        <a:spcBef>
          <a:spcPct val="0"/>
        </a:spcBef>
        <a:spcAft>
          <a:spcPct val="0"/>
        </a:spcAft>
        <a:defRPr sz="4200">
          <a:solidFill>
            <a:schemeClr val="tx2"/>
          </a:solidFill>
          <a:latin typeface="Arial" charset="0"/>
          <a:cs typeface="Arial" charset="0"/>
        </a:defRPr>
      </a:lvl8pPr>
      <a:lvl9pPr marL="1722776" algn="ctr" rtl="0" fontAlgn="base">
        <a:spcBef>
          <a:spcPct val="0"/>
        </a:spcBef>
        <a:spcAft>
          <a:spcPct val="0"/>
        </a:spcAft>
        <a:defRPr sz="4200">
          <a:solidFill>
            <a:schemeClr val="tx2"/>
          </a:solidFill>
          <a:latin typeface="Arial" charset="0"/>
          <a:cs typeface="Arial" charset="0"/>
        </a:defRPr>
      </a:lvl9pPr>
    </p:titleStyle>
    <p:bodyStyle>
      <a:lvl1pPr marL="323023" indent="-323023" algn="l" rtl="0" eaLnBrk="0" fontAlgn="base" hangingPunct="0">
        <a:spcBef>
          <a:spcPct val="20000"/>
        </a:spcBef>
        <a:spcAft>
          <a:spcPct val="0"/>
        </a:spcAft>
        <a:buChar char="•"/>
        <a:defRPr sz="3100">
          <a:solidFill>
            <a:schemeClr val="tx1"/>
          </a:solidFill>
          <a:latin typeface="+mn-lt"/>
          <a:ea typeface="+mn-ea"/>
          <a:cs typeface="+mn-cs"/>
        </a:defRPr>
      </a:lvl1pPr>
      <a:lvl2pPr marL="699871" indent="-269188" algn="l" rtl="0" eaLnBrk="0" fontAlgn="base" hangingPunct="0">
        <a:spcBef>
          <a:spcPct val="20000"/>
        </a:spcBef>
        <a:spcAft>
          <a:spcPct val="0"/>
        </a:spcAft>
        <a:buChar char="–"/>
        <a:defRPr sz="2700">
          <a:solidFill>
            <a:schemeClr val="tx1"/>
          </a:solidFill>
          <a:latin typeface="+mn-lt"/>
          <a:cs typeface="+mn-cs"/>
        </a:defRPr>
      </a:lvl2pPr>
      <a:lvl3pPr marL="1076762" indent="-215352" algn="l" rtl="0" eaLnBrk="0" fontAlgn="base" hangingPunct="0">
        <a:spcBef>
          <a:spcPct val="20000"/>
        </a:spcBef>
        <a:spcAft>
          <a:spcPct val="0"/>
        </a:spcAft>
        <a:buChar char="•"/>
        <a:defRPr sz="2300">
          <a:solidFill>
            <a:schemeClr val="tx1"/>
          </a:solidFill>
          <a:latin typeface="+mn-lt"/>
          <a:cs typeface="+mn-cs"/>
        </a:defRPr>
      </a:lvl3pPr>
      <a:lvl4pPr marL="1507439" indent="-215352" algn="l" rtl="0" eaLnBrk="0" fontAlgn="base" hangingPunct="0">
        <a:spcBef>
          <a:spcPct val="20000"/>
        </a:spcBef>
        <a:spcAft>
          <a:spcPct val="0"/>
        </a:spcAft>
        <a:buChar char="–"/>
        <a:defRPr sz="1900">
          <a:solidFill>
            <a:schemeClr val="tx1"/>
          </a:solidFill>
          <a:latin typeface="+mn-lt"/>
          <a:cs typeface="+mn-cs"/>
        </a:defRPr>
      </a:lvl4pPr>
      <a:lvl5pPr marL="1938122" indent="-215352" algn="l" rtl="0" eaLnBrk="0" fontAlgn="base" hangingPunct="0">
        <a:spcBef>
          <a:spcPct val="20000"/>
        </a:spcBef>
        <a:spcAft>
          <a:spcPct val="0"/>
        </a:spcAft>
        <a:buChar char="»"/>
        <a:defRPr sz="1900">
          <a:solidFill>
            <a:schemeClr val="tx1"/>
          </a:solidFill>
          <a:latin typeface="+mn-lt"/>
          <a:cs typeface="+mn-cs"/>
        </a:defRPr>
      </a:lvl5pPr>
      <a:lvl6pPr marL="2368811" indent="-215352" algn="l" rtl="0" fontAlgn="base">
        <a:spcBef>
          <a:spcPct val="20000"/>
        </a:spcBef>
        <a:spcAft>
          <a:spcPct val="0"/>
        </a:spcAft>
        <a:buChar char="»"/>
        <a:defRPr sz="1900">
          <a:solidFill>
            <a:schemeClr val="tx1"/>
          </a:solidFill>
          <a:latin typeface="+mn-lt"/>
          <a:cs typeface="+mn-cs"/>
        </a:defRPr>
      </a:lvl6pPr>
      <a:lvl7pPr marL="2799492" indent="-215352" algn="l" rtl="0" fontAlgn="base">
        <a:spcBef>
          <a:spcPct val="20000"/>
        </a:spcBef>
        <a:spcAft>
          <a:spcPct val="0"/>
        </a:spcAft>
        <a:buChar char="»"/>
        <a:defRPr sz="1900">
          <a:solidFill>
            <a:schemeClr val="tx1"/>
          </a:solidFill>
          <a:latin typeface="+mn-lt"/>
          <a:cs typeface="+mn-cs"/>
        </a:defRPr>
      </a:lvl7pPr>
      <a:lvl8pPr marL="3230175" indent="-215352" algn="l" rtl="0" fontAlgn="base">
        <a:spcBef>
          <a:spcPct val="20000"/>
        </a:spcBef>
        <a:spcAft>
          <a:spcPct val="0"/>
        </a:spcAft>
        <a:buChar char="»"/>
        <a:defRPr sz="1900">
          <a:solidFill>
            <a:schemeClr val="tx1"/>
          </a:solidFill>
          <a:latin typeface="+mn-lt"/>
          <a:cs typeface="+mn-cs"/>
        </a:defRPr>
      </a:lvl8pPr>
      <a:lvl9pPr marL="3660872" indent="-215352"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1399" rtl="0" eaLnBrk="1" latinLnBrk="0" hangingPunct="1">
        <a:defRPr sz="1700" kern="1200">
          <a:solidFill>
            <a:schemeClr val="tx1"/>
          </a:solidFill>
          <a:latin typeface="+mn-lt"/>
          <a:ea typeface="+mn-ea"/>
          <a:cs typeface="+mn-cs"/>
        </a:defRPr>
      </a:lvl1pPr>
      <a:lvl2pPr marL="430694" algn="l" defTabSz="861399" rtl="0" eaLnBrk="1" latinLnBrk="0" hangingPunct="1">
        <a:defRPr sz="1700" kern="1200">
          <a:solidFill>
            <a:schemeClr val="tx1"/>
          </a:solidFill>
          <a:latin typeface="+mn-lt"/>
          <a:ea typeface="+mn-ea"/>
          <a:cs typeface="+mn-cs"/>
        </a:defRPr>
      </a:lvl2pPr>
      <a:lvl3pPr marL="861399" algn="l" defTabSz="861399" rtl="0" eaLnBrk="1" latinLnBrk="0" hangingPunct="1">
        <a:defRPr sz="1700" kern="1200">
          <a:solidFill>
            <a:schemeClr val="tx1"/>
          </a:solidFill>
          <a:latin typeface="+mn-lt"/>
          <a:ea typeface="+mn-ea"/>
          <a:cs typeface="+mn-cs"/>
        </a:defRPr>
      </a:lvl3pPr>
      <a:lvl4pPr marL="1292103" algn="l" defTabSz="861399" rtl="0" eaLnBrk="1" latinLnBrk="0" hangingPunct="1">
        <a:defRPr sz="1700" kern="1200">
          <a:solidFill>
            <a:schemeClr val="tx1"/>
          </a:solidFill>
          <a:latin typeface="+mn-lt"/>
          <a:ea typeface="+mn-ea"/>
          <a:cs typeface="+mn-cs"/>
        </a:defRPr>
      </a:lvl4pPr>
      <a:lvl5pPr marL="1722776" algn="l" defTabSz="861399" rtl="0" eaLnBrk="1" latinLnBrk="0" hangingPunct="1">
        <a:defRPr sz="1700" kern="1200">
          <a:solidFill>
            <a:schemeClr val="tx1"/>
          </a:solidFill>
          <a:latin typeface="+mn-lt"/>
          <a:ea typeface="+mn-ea"/>
          <a:cs typeface="+mn-cs"/>
        </a:defRPr>
      </a:lvl5pPr>
      <a:lvl6pPr marL="2153458" algn="l" defTabSz="861399" rtl="0" eaLnBrk="1" latinLnBrk="0" hangingPunct="1">
        <a:defRPr sz="1700" kern="1200">
          <a:solidFill>
            <a:schemeClr val="tx1"/>
          </a:solidFill>
          <a:latin typeface="+mn-lt"/>
          <a:ea typeface="+mn-ea"/>
          <a:cs typeface="+mn-cs"/>
        </a:defRPr>
      </a:lvl6pPr>
      <a:lvl7pPr marL="2584152" algn="l" defTabSz="861399" rtl="0" eaLnBrk="1" latinLnBrk="0" hangingPunct="1">
        <a:defRPr sz="1700" kern="1200">
          <a:solidFill>
            <a:schemeClr val="tx1"/>
          </a:solidFill>
          <a:latin typeface="+mn-lt"/>
          <a:ea typeface="+mn-ea"/>
          <a:cs typeface="+mn-cs"/>
        </a:defRPr>
      </a:lvl7pPr>
      <a:lvl8pPr marL="3014833" algn="l" defTabSz="861399" rtl="0" eaLnBrk="1" latinLnBrk="0" hangingPunct="1">
        <a:defRPr sz="1700" kern="1200">
          <a:solidFill>
            <a:schemeClr val="tx1"/>
          </a:solidFill>
          <a:latin typeface="+mn-lt"/>
          <a:ea typeface="+mn-ea"/>
          <a:cs typeface="+mn-cs"/>
        </a:defRPr>
      </a:lvl8pPr>
      <a:lvl9pPr marL="3445515" algn="l" defTabSz="861399"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useBgFill="1">
        <p:nvSpPr>
          <p:cNvPr id="8" name="Rounded Rectangle 7"/>
          <p:cNvSpPr/>
          <p:nvPr/>
        </p:nvSpPr>
        <p:spPr>
          <a:xfrm>
            <a:off x="63508"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0967" tIns="45483" rIns="90967" bIns="45483" anchor="ctr"/>
          <a:lstStyle/>
          <a:p>
            <a:pPr algn="ctr" defTabSz="904969">
              <a:defRPr/>
            </a:pPr>
            <a:endParaRPr lang="en-US" dirty="0">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0967" tIns="45483" rIns="90967" bIns="90967"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0967" tIns="45483" rIns="90967" bIns="454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lIns="90967" tIns="45483" rIns="90967" bIns="45483" anchor="ctr" anchorCtr="0"/>
          <a:lstStyle>
            <a:lvl1pPr algn="r" defTabSz="904969" rtl="0" eaLnBrk="1" fontAlgn="auto" latinLnBrk="0" hangingPunct="1">
              <a:spcBef>
                <a:spcPts val="0"/>
              </a:spcBef>
              <a:spcAft>
                <a:spcPts val="0"/>
              </a:spcAft>
              <a:defRPr kumimoji="0" sz="1400">
                <a:solidFill>
                  <a:schemeClr val="tx2"/>
                </a:solidFill>
                <a:latin typeface="+mn-lt"/>
              </a:defRPr>
            </a:lvl1pPr>
          </a:lstStyle>
          <a:p>
            <a:pPr>
              <a:defRPr/>
            </a:pPr>
            <a:fld id="{0E10E6FE-87A6-46C4-9E34-D93762BD0F6E}" type="datetimeFigureOut">
              <a:rPr lang="en-US" smtClean="0">
                <a:solidFill>
                  <a:srgbClr val="696464"/>
                </a:solidFill>
              </a:rPr>
              <a:pPr>
                <a:defRPr/>
              </a:pPr>
              <a:t>2/3/2011</a:t>
            </a:fld>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lIns="90967" tIns="45483" rIns="90967" bIns="45483" anchor="ctr" anchorCtr="0"/>
          <a:lstStyle>
            <a:lvl1pPr algn="l" defTabSz="904969" rtl="0" eaLnBrk="1" fontAlgn="auto" latinLnBrk="0" hangingPunct="1">
              <a:spcBef>
                <a:spcPts val="0"/>
              </a:spcBef>
              <a:spcAft>
                <a:spcPts val="0"/>
              </a:spcAft>
              <a:defRPr kumimoji="0" sz="1400">
                <a:solidFill>
                  <a:schemeClr val="tx2"/>
                </a:solidFill>
                <a:latin typeface="+mn-lt"/>
              </a:defRPr>
            </a:lvl1pPr>
          </a:lstStyle>
          <a:p>
            <a:pPr>
              <a:defRPr/>
            </a:pPr>
            <a:endParaRPr lang="en-US" dirty="0">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defTabSz="904969" rtl="0"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47E026D8-F3DA-4271-993F-59965BEFFA22}" type="slidenum">
              <a:rPr lang="en-US" smtClean="0"/>
              <a:pPr>
                <a:defRPr/>
              </a:pPr>
              <a:t>‹#›</a:t>
            </a:fld>
            <a:endParaRPr lang="en-US" dirty="0"/>
          </a:p>
        </p:txBody>
      </p:sp>
    </p:spTree>
    <p:extLst>
      <p:ext uri="{BB962C8B-B14F-4D97-AF65-F5344CB8AC3E}">
        <p14:creationId xmlns:p14="http://schemas.microsoft.com/office/powerpoint/2010/main" xmlns="" val="426995618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4838" algn="l" rtl="0" fontAlgn="base">
        <a:spcBef>
          <a:spcPct val="0"/>
        </a:spcBef>
        <a:spcAft>
          <a:spcPct val="0"/>
        </a:spcAft>
        <a:defRPr sz="4000">
          <a:solidFill>
            <a:schemeClr val="tx2"/>
          </a:solidFill>
          <a:latin typeface="Franklin Gothic Book" pitchFamily="34" charset="0"/>
        </a:defRPr>
      </a:lvl6pPr>
      <a:lvl7pPr marL="909670" algn="l" rtl="0" fontAlgn="base">
        <a:spcBef>
          <a:spcPct val="0"/>
        </a:spcBef>
        <a:spcAft>
          <a:spcPct val="0"/>
        </a:spcAft>
        <a:defRPr sz="4000">
          <a:solidFill>
            <a:schemeClr val="tx2"/>
          </a:solidFill>
          <a:latin typeface="Franklin Gothic Book" pitchFamily="34" charset="0"/>
        </a:defRPr>
      </a:lvl7pPr>
      <a:lvl8pPr marL="1364508" algn="l" rtl="0" fontAlgn="base">
        <a:spcBef>
          <a:spcPct val="0"/>
        </a:spcBef>
        <a:spcAft>
          <a:spcPct val="0"/>
        </a:spcAft>
        <a:defRPr sz="4000">
          <a:solidFill>
            <a:schemeClr val="tx2"/>
          </a:solidFill>
          <a:latin typeface="Franklin Gothic Book" pitchFamily="34" charset="0"/>
        </a:defRPr>
      </a:lvl8pPr>
      <a:lvl9pPr marL="1819341" algn="l" rtl="0" fontAlgn="base">
        <a:spcBef>
          <a:spcPct val="0"/>
        </a:spcBef>
        <a:spcAft>
          <a:spcPct val="0"/>
        </a:spcAft>
        <a:defRPr sz="4000">
          <a:solidFill>
            <a:schemeClr val="tx2"/>
          </a:solidFill>
          <a:latin typeface="Franklin Gothic Book" pitchFamily="34" charset="0"/>
        </a:defRPr>
      </a:lvl9pPr>
    </p:titleStyle>
    <p:bodyStyle>
      <a:lvl1pPr marL="271638" indent="-271638"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4858" indent="-227421"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18070" indent="-227421"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1294" indent="-227421"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64508" indent="-227421"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37407" indent="-227421"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10305" indent="-227421"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83212" indent="-227421"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56112" indent="-227421"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4838" algn="l" rtl="0" eaLnBrk="1" latinLnBrk="0" hangingPunct="1">
        <a:defRPr kumimoji="0" kern="1200">
          <a:solidFill>
            <a:schemeClr val="tx1"/>
          </a:solidFill>
          <a:latin typeface="+mn-lt"/>
          <a:ea typeface="+mn-ea"/>
          <a:cs typeface="+mn-cs"/>
        </a:defRPr>
      </a:lvl2pPr>
      <a:lvl3pPr marL="909670" algn="l" rtl="0" eaLnBrk="1" latinLnBrk="0" hangingPunct="1">
        <a:defRPr kumimoji="0" kern="1200">
          <a:solidFill>
            <a:schemeClr val="tx1"/>
          </a:solidFill>
          <a:latin typeface="+mn-lt"/>
          <a:ea typeface="+mn-ea"/>
          <a:cs typeface="+mn-cs"/>
        </a:defRPr>
      </a:lvl3pPr>
      <a:lvl4pPr marL="1364508" algn="l" rtl="0" eaLnBrk="1" latinLnBrk="0" hangingPunct="1">
        <a:defRPr kumimoji="0" kern="1200">
          <a:solidFill>
            <a:schemeClr val="tx1"/>
          </a:solidFill>
          <a:latin typeface="+mn-lt"/>
          <a:ea typeface="+mn-ea"/>
          <a:cs typeface="+mn-cs"/>
        </a:defRPr>
      </a:lvl4pPr>
      <a:lvl5pPr marL="1819341" algn="l" rtl="0" eaLnBrk="1" latinLnBrk="0" hangingPunct="1">
        <a:defRPr kumimoji="0" kern="1200">
          <a:solidFill>
            <a:schemeClr val="tx1"/>
          </a:solidFill>
          <a:latin typeface="+mn-lt"/>
          <a:ea typeface="+mn-ea"/>
          <a:cs typeface="+mn-cs"/>
        </a:defRPr>
      </a:lvl5pPr>
      <a:lvl6pPr marL="2274179" algn="l" rtl="0" eaLnBrk="1" latinLnBrk="0" hangingPunct="1">
        <a:defRPr kumimoji="0" kern="1200">
          <a:solidFill>
            <a:schemeClr val="tx1"/>
          </a:solidFill>
          <a:latin typeface="+mn-lt"/>
          <a:ea typeface="+mn-ea"/>
          <a:cs typeface="+mn-cs"/>
        </a:defRPr>
      </a:lvl6pPr>
      <a:lvl7pPr marL="2729014" algn="l" rtl="0" eaLnBrk="1" latinLnBrk="0" hangingPunct="1">
        <a:defRPr kumimoji="0" kern="1200">
          <a:solidFill>
            <a:schemeClr val="tx1"/>
          </a:solidFill>
          <a:latin typeface="+mn-lt"/>
          <a:ea typeface="+mn-ea"/>
          <a:cs typeface="+mn-cs"/>
        </a:defRPr>
      </a:lvl7pPr>
      <a:lvl8pPr marL="3183847" algn="l" rtl="0" eaLnBrk="1" latinLnBrk="0" hangingPunct="1">
        <a:defRPr kumimoji="0" kern="1200">
          <a:solidFill>
            <a:schemeClr val="tx1"/>
          </a:solidFill>
          <a:latin typeface="+mn-lt"/>
          <a:ea typeface="+mn-ea"/>
          <a:cs typeface="+mn-cs"/>
        </a:defRPr>
      </a:lvl8pPr>
      <a:lvl9pPr marL="3638667"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useBgFill="1">
        <p:nvSpPr>
          <p:cNvPr id="8" name="Rounded Rectangle 7"/>
          <p:cNvSpPr/>
          <p:nvPr/>
        </p:nvSpPr>
        <p:spPr>
          <a:xfrm>
            <a:off x="63508"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069" tIns="45534" rIns="91069" bIns="45534" anchor="ctr"/>
          <a:lstStyle/>
          <a:p>
            <a:pPr algn="ctr" defTabSz="905981">
              <a:defRPr/>
            </a:pPr>
            <a:endParaRPr lang="en-US" dirty="0">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069" tIns="45534" rIns="91069" bIns="91069"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069" tIns="45534" rIns="91069" bIns="455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lIns="91069" tIns="45534" rIns="91069" bIns="45534" anchor="ctr" anchorCtr="0"/>
          <a:lstStyle>
            <a:lvl1pPr algn="r" defTabSz="905981" rtl="0" eaLnBrk="1" fontAlgn="auto" latinLnBrk="0" hangingPunct="1">
              <a:spcBef>
                <a:spcPts val="0"/>
              </a:spcBef>
              <a:spcAft>
                <a:spcPts val="0"/>
              </a:spcAft>
              <a:defRPr kumimoji="0" sz="1400">
                <a:solidFill>
                  <a:schemeClr val="tx2"/>
                </a:solidFill>
                <a:latin typeface="+mn-lt"/>
              </a:defRPr>
            </a:lvl1pPr>
          </a:lstStyle>
          <a:p>
            <a:pPr>
              <a:defRPr/>
            </a:pPr>
            <a:fld id="{0E10E6FE-87A6-46C4-9E34-D93762BD0F6E}" type="datetimeFigureOut">
              <a:rPr lang="en-US" smtClean="0">
                <a:solidFill>
                  <a:srgbClr val="696464"/>
                </a:solidFill>
              </a:rPr>
              <a:pPr>
                <a:defRPr/>
              </a:pPr>
              <a:t>2/3/2011</a:t>
            </a:fld>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lIns="91069" tIns="45534" rIns="91069" bIns="45534" anchor="ctr" anchorCtr="0"/>
          <a:lstStyle>
            <a:lvl1pPr algn="l" defTabSz="905981" rtl="0" eaLnBrk="1" fontAlgn="auto" latinLnBrk="0" hangingPunct="1">
              <a:spcBef>
                <a:spcPts val="0"/>
              </a:spcBef>
              <a:spcAft>
                <a:spcPts val="0"/>
              </a:spcAft>
              <a:defRPr kumimoji="0" sz="1400">
                <a:solidFill>
                  <a:schemeClr val="tx2"/>
                </a:solidFill>
                <a:latin typeface="+mn-lt"/>
              </a:defRPr>
            </a:lvl1pPr>
          </a:lstStyle>
          <a:p>
            <a:pPr>
              <a:defRPr/>
            </a:pPr>
            <a:endParaRPr lang="en-US" dirty="0">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defTabSz="905981" rtl="0"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47E026D8-F3DA-4271-993F-59965BEFFA22}" type="slidenum">
              <a:rPr lang="en-US" smtClean="0"/>
              <a:pPr>
                <a:defRPr/>
              </a:pPr>
              <a:t>‹#›</a:t>
            </a:fld>
            <a:endParaRPr lang="en-US" dirty="0"/>
          </a:p>
        </p:txBody>
      </p:sp>
    </p:spTree>
    <p:extLst>
      <p:ext uri="{BB962C8B-B14F-4D97-AF65-F5344CB8AC3E}">
        <p14:creationId xmlns:p14="http://schemas.microsoft.com/office/powerpoint/2010/main" xmlns="" val="187435891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5348" algn="l" rtl="0" fontAlgn="base">
        <a:spcBef>
          <a:spcPct val="0"/>
        </a:spcBef>
        <a:spcAft>
          <a:spcPct val="0"/>
        </a:spcAft>
        <a:defRPr sz="4000">
          <a:solidFill>
            <a:schemeClr val="tx2"/>
          </a:solidFill>
          <a:latin typeface="Franklin Gothic Book" pitchFamily="34" charset="0"/>
        </a:defRPr>
      </a:lvl6pPr>
      <a:lvl7pPr marL="910689" algn="l" rtl="0" fontAlgn="base">
        <a:spcBef>
          <a:spcPct val="0"/>
        </a:spcBef>
        <a:spcAft>
          <a:spcPct val="0"/>
        </a:spcAft>
        <a:defRPr sz="4000">
          <a:solidFill>
            <a:schemeClr val="tx2"/>
          </a:solidFill>
          <a:latin typeface="Franklin Gothic Book" pitchFamily="34" charset="0"/>
        </a:defRPr>
      </a:lvl7pPr>
      <a:lvl8pPr marL="1366036" algn="l" rtl="0" fontAlgn="base">
        <a:spcBef>
          <a:spcPct val="0"/>
        </a:spcBef>
        <a:spcAft>
          <a:spcPct val="0"/>
        </a:spcAft>
        <a:defRPr sz="4000">
          <a:solidFill>
            <a:schemeClr val="tx2"/>
          </a:solidFill>
          <a:latin typeface="Franklin Gothic Book" pitchFamily="34" charset="0"/>
        </a:defRPr>
      </a:lvl8pPr>
      <a:lvl9pPr marL="1821377" algn="l" rtl="0" fontAlgn="base">
        <a:spcBef>
          <a:spcPct val="0"/>
        </a:spcBef>
        <a:spcAft>
          <a:spcPct val="0"/>
        </a:spcAft>
        <a:defRPr sz="4000">
          <a:solidFill>
            <a:schemeClr val="tx2"/>
          </a:solidFill>
          <a:latin typeface="Franklin Gothic Book" pitchFamily="34" charset="0"/>
        </a:defRPr>
      </a:lvl9pPr>
    </p:titleStyle>
    <p:bodyStyle>
      <a:lvl1pPr marL="271942" indent="-271942"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5467" indent="-227676"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18986" indent="-227676"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2515" indent="-227676"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66036" indent="-227676"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39239" indent="-227676"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12443" indent="-227676"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85655" indent="-227676"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58860" indent="-227676"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348" algn="l" rtl="0" eaLnBrk="1" latinLnBrk="0" hangingPunct="1">
        <a:defRPr kumimoji="0" kern="1200">
          <a:solidFill>
            <a:schemeClr val="tx1"/>
          </a:solidFill>
          <a:latin typeface="+mn-lt"/>
          <a:ea typeface="+mn-ea"/>
          <a:cs typeface="+mn-cs"/>
        </a:defRPr>
      </a:lvl2pPr>
      <a:lvl3pPr marL="910689" algn="l" rtl="0" eaLnBrk="1" latinLnBrk="0" hangingPunct="1">
        <a:defRPr kumimoji="0" kern="1200">
          <a:solidFill>
            <a:schemeClr val="tx1"/>
          </a:solidFill>
          <a:latin typeface="+mn-lt"/>
          <a:ea typeface="+mn-ea"/>
          <a:cs typeface="+mn-cs"/>
        </a:defRPr>
      </a:lvl3pPr>
      <a:lvl4pPr marL="1366036" algn="l" rtl="0" eaLnBrk="1" latinLnBrk="0" hangingPunct="1">
        <a:defRPr kumimoji="0" kern="1200">
          <a:solidFill>
            <a:schemeClr val="tx1"/>
          </a:solidFill>
          <a:latin typeface="+mn-lt"/>
          <a:ea typeface="+mn-ea"/>
          <a:cs typeface="+mn-cs"/>
        </a:defRPr>
      </a:lvl4pPr>
      <a:lvl5pPr marL="1821377" algn="l" rtl="0" eaLnBrk="1" latinLnBrk="0" hangingPunct="1">
        <a:defRPr kumimoji="0" kern="1200">
          <a:solidFill>
            <a:schemeClr val="tx1"/>
          </a:solidFill>
          <a:latin typeface="+mn-lt"/>
          <a:ea typeface="+mn-ea"/>
          <a:cs typeface="+mn-cs"/>
        </a:defRPr>
      </a:lvl5pPr>
      <a:lvl6pPr marL="2276723" algn="l" rtl="0" eaLnBrk="1" latinLnBrk="0" hangingPunct="1">
        <a:defRPr kumimoji="0" kern="1200">
          <a:solidFill>
            <a:schemeClr val="tx1"/>
          </a:solidFill>
          <a:latin typeface="+mn-lt"/>
          <a:ea typeface="+mn-ea"/>
          <a:cs typeface="+mn-cs"/>
        </a:defRPr>
      </a:lvl6pPr>
      <a:lvl7pPr marL="2732067" algn="l" rtl="0" eaLnBrk="1" latinLnBrk="0" hangingPunct="1">
        <a:defRPr kumimoji="0" kern="1200">
          <a:solidFill>
            <a:schemeClr val="tx1"/>
          </a:solidFill>
          <a:latin typeface="+mn-lt"/>
          <a:ea typeface="+mn-ea"/>
          <a:cs typeface="+mn-cs"/>
        </a:defRPr>
      </a:lvl7pPr>
      <a:lvl8pPr marL="3187409" algn="l" rtl="0" eaLnBrk="1" latinLnBrk="0" hangingPunct="1">
        <a:defRPr kumimoji="0" kern="1200">
          <a:solidFill>
            <a:schemeClr val="tx1"/>
          </a:solidFill>
          <a:latin typeface="+mn-lt"/>
          <a:ea typeface="+mn-ea"/>
          <a:cs typeface="+mn-cs"/>
        </a:defRPr>
      </a:lvl8pPr>
      <a:lvl9pPr marL="3642742"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lIns="91190" tIns="45594" rIns="91190" bIns="45594"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lIns="91190" tIns="45594" rIns="91190" bIns="4559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2"/>
            <a:ext cx="2289048" cy="365760"/>
          </a:xfrm>
          <a:prstGeom prst="rect">
            <a:avLst/>
          </a:prstGeom>
        </p:spPr>
        <p:txBody>
          <a:bodyPr vert="horz" lIns="91190" tIns="45594" rIns="91190" bIns="45594"/>
          <a:lstStyle>
            <a:lvl1pPr algn="l" eaLnBrk="1" latinLnBrk="0" hangingPunct="1">
              <a:defRPr kumimoji="0" sz="1400">
                <a:solidFill>
                  <a:schemeClr val="tx2"/>
                </a:solidFill>
              </a:defRPr>
            </a:lvl1pPr>
          </a:lstStyle>
          <a:p>
            <a:pPr defTabSz="872048" fontAlgn="base">
              <a:spcBef>
                <a:spcPct val="0"/>
              </a:spcBef>
              <a:spcAft>
                <a:spcPct val="0"/>
              </a:spcAft>
              <a:defRPr/>
            </a:pPr>
            <a:r>
              <a:rPr lang="en-US" smtClean="0">
                <a:solidFill>
                  <a:srgbClr val="000000"/>
                </a:solidFill>
                <a:latin typeface="Arial"/>
                <a:cs typeface="Arial"/>
              </a:rPr>
              <a:t>2009</a:t>
            </a:r>
            <a:endParaRPr lang="en-US" dirty="0">
              <a:solidFill>
                <a:srgbClr val="000000"/>
              </a:solidFill>
              <a:latin typeface="Arial"/>
              <a:cs typeface="Arial"/>
            </a:endParaRPr>
          </a:p>
        </p:txBody>
      </p:sp>
      <p:sp>
        <p:nvSpPr>
          <p:cNvPr id="3" name="Footer Placeholder 2"/>
          <p:cNvSpPr>
            <a:spLocks noGrp="1"/>
          </p:cNvSpPr>
          <p:nvPr>
            <p:ph type="ftr" sz="quarter" idx="3"/>
          </p:nvPr>
        </p:nvSpPr>
        <p:spPr>
          <a:xfrm>
            <a:off x="2898648" y="6356352"/>
            <a:ext cx="3505200" cy="365760"/>
          </a:xfrm>
          <a:prstGeom prst="rect">
            <a:avLst/>
          </a:prstGeom>
        </p:spPr>
        <p:txBody>
          <a:bodyPr vert="horz" lIns="91190" tIns="45594" rIns="91190" bIns="45594"/>
          <a:lstStyle>
            <a:lvl1pPr algn="r" eaLnBrk="1" latinLnBrk="0" hangingPunct="1">
              <a:defRPr kumimoji="0" sz="1400">
                <a:solidFill>
                  <a:schemeClr val="tx2"/>
                </a:solidFill>
              </a:defRPr>
            </a:lvl1pPr>
          </a:lstStyle>
          <a:p>
            <a:pPr defTabSz="872048" fontAlgn="base">
              <a:spcBef>
                <a:spcPct val="0"/>
              </a:spcBef>
              <a:spcAft>
                <a:spcPct val="0"/>
              </a:spcAft>
              <a:defRPr/>
            </a:pPr>
            <a:endParaRPr lang="en-US" dirty="0">
              <a:solidFill>
                <a:srgbClr val="000000"/>
              </a:solidFill>
              <a:latin typeface="Arial"/>
              <a:cs typeface="Arial"/>
            </a:endParaRPr>
          </a:p>
        </p:txBody>
      </p:sp>
      <p:sp>
        <p:nvSpPr>
          <p:cNvPr id="23" name="Slide Number Placeholder 22"/>
          <p:cNvSpPr>
            <a:spLocks noGrp="1"/>
          </p:cNvSpPr>
          <p:nvPr>
            <p:ph type="sldNum" sz="quarter" idx="4"/>
          </p:nvPr>
        </p:nvSpPr>
        <p:spPr>
          <a:xfrm>
            <a:off x="612648" y="6356352"/>
            <a:ext cx="1981200" cy="365760"/>
          </a:xfrm>
          <a:prstGeom prst="rect">
            <a:avLst/>
          </a:prstGeom>
        </p:spPr>
        <p:txBody>
          <a:bodyPr vert="horz" lIns="91190" tIns="45594" rIns="91190" bIns="45594"/>
          <a:lstStyle>
            <a:lvl1pPr algn="l" eaLnBrk="1" latinLnBrk="0" hangingPunct="1">
              <a:defRPr kumimoji="0" sz="1400">
                <a:solidFill>
                  <a:schemeClr val="tx2"/>
                </a:solidFill>
              </a:defRPr>
            </a:lvl1pPr>
          </a:lstStyle>
          <a:p>
            <a:pPr defTabSz="872048" fontAlgn="base">
              <a:spcBef>
                <a:spcPct val="0"/>
              </a:spcBef>
              <a:spcAft>
                <a:spcPct val="0"/>
              </a:spcAft>
              <a:defRPr/>
            </a:pPr>
            <a:fld id="{4F01DD6B-73D7-494F-8EA5-082FD70DD5C4}" type="slidenum">
              <a:rPr lang="en-US" smtClean="0">
                <a:solidFill>
                  <a:srgbClr val="000000"/>
                </a:solidFill>
                <a:latin typeface="Arial"/>
                <a:cs typeface="Arial"/>
              </a:rPr>
              <a:pPr defTabSz="872048" fontAlgn="base">
                <a:spcBef>
                  <a:spcPct val="0"/>
                </a:spcBef>
                <a:spcAft>
                  <a:spcPct val="0"/>
                </a:spcAft>
                <a:defRPr/>
              </a:pPr>
              <a:t>‹#›</a:t>
            </a:fld>
            <a:endParaRPr lang="en-US" dirty="0">
              <a:solidFill>
                <a:srgbClr val="000000"/>
              </a:solidFill>
              <a:latin typeface="Arial"/>
              <a:cs typeface="Aria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190" tIns="45594" rIns="91190" bIns="45594" anchor="t" compatLnSpc="1"/>
          <a:lstStyle/>
          <a:p>
            <a:pPr defTabSz="872048" fontAlgn="base">
              <a:spcBef>
                <a:spcPct val="0"/>
              </a:spcBef>
              <a:spcAft>
                <a:spcPct val="0"/>
              </a:spcAft>
            </a:pPr>
            <a:endParaRPr lang="en-US" sz="1700">
              <a:solidFill>
                <a:prstClr val="black"/>
              </a:solidFill>
              <a:latin typeface="Arial"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190" tIns="45594" rIns="91190" bIns="45594" anchor="t" compatLnSpc="1"/>
          <a:lstStyle/>
          <a:p>
            <a:pPr defTabSz="872048" fontAlgn="base">
              <a:spcBef>
                <a:spcPct val="0"/>
              </a:spcBef>
              <a:spcAft>
                <a:spcPct val="0"/>
              </a:spcAft>
            </a:pPr>
            <a:endParaRPr lang="en-US" sz="1700">
              <a:solidFill>
                <a:prstClr val="black"/>
              </a:solidFill>
              <a:latin typeface="Arial" charset="0"/>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190" tIns="45594" rIns="91190" bIns="45594" anchor="ctr"/>
          <a:lstStyle/>
          <a:p>
            <a:pPr algn="ctr" defTabSz="872048" fontAlgn="base">
              <a:spcBef>
                <a:spcPct val="0"/>
              </a:spcBef>
              <a:spcAft>
                <a:spcPct val="0"/>
              </a:spcAft>
            </a:pPr>
            <a:endParaRPr lang="en-US" sz="1700">
              <a:solidFill>
                <a:prstClr val="white"/>
              </a:solidFill>
            </a:endParaRPr>
          </a:p>
        </p:txBody>
      </p:sp>
    </p:spTree>
    <p:extLst>
      <p:ext uri="{BB962C8B-B14F-4D97-AF65-F5344CB8AC3E}">
        <p14:creationId xmlns:p14="http://schemas.microsoft.com/office/powerpoint/2010/main" xmlns="" val="350431377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3569" indent="-273569"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7136" indent="-273569"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0703" indent="-227977"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4275" indent="-227977"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67841" indent="-227977"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1408" indent="-182377"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3789" indent="-182377"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06166" indent="-182377"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88545" indent="-182377"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948" algn="l" rtl="0" eaLnBrk="1" latinLnBrk="0" hangingPunct="1">
        <a:defRPr kumimoji="0" kern="1200">
          <a:solidFill>
            <a:schemeClr val="tx1"/>
          </a:solidFill>
          <a:latin typeface="+mn-lt"/>
          <a:ea typeface="+mn-ea"/>
          <a:cs typeface="+mn-cs"/>
        </a:defRPr>
      </a:lvl2pPr>
      <a:lvl3pPr marL="911894" algn="l" rtl="0" eaLnBrk="1" latinLnBrk="0" hangingPunct="1">
        <a:defRPr kumimoji="0" kern="1200">
          <a:solidFill>
            <a:schemeClr val="tx1"/>
          </a:solidFill>
          <a:latin typeface="+mn-lt"/>
          <a:ea typeface="+mn-ea"/>
          <a:cs typeface="+mn-cs"/>
        </a:defRPr>
      </a:lvl3pPr>
      <a:lvl4pPr marL="1367841" algn="l" rtl="0" eaLnBrk="1" latinLnBrk="0" hangingPunct="1">
        <a:defRPr kumimoji="0" kern="1200">
          <a:solidFill>
            <a:schemeClr val="tx1"/>
          </a:solidFill>
          <a:latin typeface="+mn-lt"/>
          <a:ea typeface="+mn-ea"/>
          <a:cs typeface="+mn-cs"/>
        </a:defRPr>
      </a:lvl4pPr>
      <a:lvl5pPr marL="1823789" algn="l" rtl="0" eaLnBrk="1" latinLnBrk="0" hangingPunct="1">
        <a:defRPr kumimoji="0" kern="1200">
          <a:solidFill>
            <a:schemeClr val="tx1"/>
          </a:solidFill>
          <a:latin typeface="+mn-lt"/>
          <a:ea typeface="+mn-ea"/>
          <a:cs typeface="+mn-cs"/>
        </a:defRPr>
      </a:lvl5pPr>
      <a:lvl6pPr marL="2279733" algn="l" rtl="0" eaLnBrk="1" latinLnBrk="0" hangingPunct="1">
        <a:defRPr kumimoji="0" kern="1200">
          <a:solidFill>
            <a:schemeClr val="tx1"/>
          </a:solidFill>
          <a:latin typeface="+mn-lt"/>
          <a:ea typeface="+mn-ea"/>
          <a:cs typeface="+mn-cs"/>
        </a:defRPr>
      </a:lvl6pPr>
      <a:lvl7pPr marL="2735680" algn="l" rtl="0" eaLnBrk="1" latinLnBrk="0" hangingPunct="1">
        <a:defRPr kumimoji="0" kern="1200">
          <a:solidFill>
            <a:schemeClr val="tx1"/>
          </a:solidFill>
          <a:latin typeface="+mn-lt"/>
          <a:ea typeface="+mn-ea"/>
          <a:cs typeface="+mn-cs"/>
        </a:defRPr>
      </a:lvl7pPr>
      <a:lvl8pPr marL="3191625" algn="l" rtl="0" eaLnBrk="1" latinLnBrk="0" hangingPunct="1">
        <a:defRPr kumimoji="0" kern="1200">
          <a:solidFill>
            <a:schemeClr val="tx1"/>
          </a:solidFill>
          <a:latin typeface="+mn-lt"/>
          <a:ea typeface="+mn-ea"/>
          <a:cs typeface="+mn-cs"/>
        </a:defRPr>
      </a:lvl8pPr>
      <a:lvl9pPr marL="3647565"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419" tIns="43211" rIns="86419" bIns="432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700"/>
            <a:ext cx="7837714" cy="4351693"/>
          </a:xfrm>
          <a:prstGeom prst="rect">
            <a:avLst/>
          </a:prstGeom>
          <a:noFill/>
          <a:ln w="9525">
            <a:noFill/>
            <a:miter lim="800000"/>
            <a:headEnd/>
            <a:tailEnd/>
          </a:ln>
        </p:spPr>
        <p:txBody>
          <a:bodyPr vert="horz" wrap="square" lIns="86419" tIns="43211" rIns="86419" bIns="432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419" tIns="43211" rIns="86419" bIns="43211" numCol="1" anchor="t" anchorCtr="0" compatLnSpc="1">
            <a:prstTxWarp prst="textNoShape">
              <a:avLst/>
            </a:prstTxWarp>
          </a:bodyPr>
          <a:lstStyle>
            <a:lvl1pPr>
              <a:spcBef>
                <a:spcPct val="0"/>
              </a:spcBef>
              <a:buFontTx/>
              <a:buNone/>
              <a:defRPr sz="1300" b="0" dirty="0" smtClean="0">
                <a:solidFill>
                  <a:schemeClr val="tx1"/>
                </a:solidFill>
                <a:latin typeface="+mn-lt"/>
                <a:cs typeface="+mn-cs"/>
              </a:defRPr>
            </a:lvl1pPr>
          </a:lstStyle>
          <a:p>
            <a:pPr defTabSz="864200" fontAlgn="base">
              <a:spcAft>
                <a:spcPct val="0"/>
              </a:spcAft>
              <a:defRPr/>
            </a:pPr>
            <a:r>
              <a:rPr lang="en-US" smtClean="0">
                <a:solidFill>
                  <a:srgbClr val="000000"/>
                </a:solidFill>
              </a:rPr>
              <a:t>May 2009</a:t>
            </a:r>
            <a:endParaRPr lang="en-US">
              <a:solidFill>
                <a:srgbClr val="000000"/>
              </a:solidFill>
            </a:endParaRP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419" tIns="43211" rIns="86419" bIns="43211" numCol="1" anchor="t" anchorCtr="0" compatLnSpc="1">
            <a:prstTxWarp prst="textNoShape">
              <a:avLst/>
            </a:prstTxWarp>
          </a:bodyPr>
          <a:lstStyle>
            <a:lvl1pPr algn="ctr">
              <a:spcBef>
                <a:spcPct val="0"/>
              </a:spcBef>
              <a:buFontTx/>
              <a:buNone/>
              <a:defRPr sz="1300" b="0">
                <a:solidFill>
                  <a:schemeClr val="tx1"/>
                </a:solidFill>
                <a:latin typeface="+mn-lt"/>
                <a:cs typeface="+mn-cs"/>
              </a:defRPr>
            </a:lvl1pPr>
          </a:lstStyle>
          <a:p>
            <a:pPr defTabSz="864200"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419" tIns="43211" rIns="86419" bIns="43211" numCol="1" anchor="t" anchorCtr="0" compatLnSpc="1">
            <a:prstTxWarp prst="textNoShape">
              <a:avLst/>
            </a:prstTxWarp>
          </a:bodyPr>
          <a:lstStyle>
            <a:lvl1pPr algn="r">
              <a:spcBef>
                <a:spcPct val="0"/>
              </a:spcBef>
              <a:buFontTx/>
              <a:buNone/>
              <a:defRPr sz="1300" b="0">
                <a:solidFill>
                  <a:schemeClr val="tx1"/>
                </a:solidFill>
                <a:latin typeface="+mn-lt"/>
                <a:cs typeface="+mn-cs"/>
              </a:defRPr>
            </a:lvl1pPr>
          </a:lstStyle>
          <a:p>
            <a:pPr defTabSz="864200" fontAlgn="base">
              <a:spcAft>
                <a:spcPct val="0"/>
              </a:spcAft>
              <a:defRPr/>
            </a:pPr>
            <a:fld id="{4F01DD6B-73D7-494F-8EA5-082FD70DD5C4}" type="slidenum">
              <a:rPr lang="en-US" smtClean="0">
                <a:solidFill>
                  <a:srgbClr val="000000"/>
                </a:solidFill>
              </a:rPr>
              <a:pPr defTabSz="864200"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xmlns="" val="284099216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2101" algn="ctr" rtl="0" fontAlgn="base">
        <a:spcBef>
          <a:spcPct val="0"/>
        </a:spcBef>
        <a:spcAft>
          <a:spcPct val="0"/>
        </a:spcAft>
        <a:defRPr sz="4200">
          <a:solidFill>
            <a:schemeClr val="tx2"/>
          </a:solidFill>
          <a:latin typeface="Arial" charset="0"/>
          <a:cs typeface="Arial" charset="0"/>
        </a:defRPr>
      </a:lvl6pPr>
      <a:lvl7pPr marL="864200" algn="ctr" rtl="0" fontAlgn="base">
        <a:spcBef>
          <a:spcPct val="0"/>
        </a:spcBef>
        <a:spcAft>
          <a:spcPct val="0"/>
        </a:spcAft>
        <a:defRPr sz="4200">
          <a:solidFill>
            <a:schemeClr val="tx2"/>
          </a:solidFill>
          <a:latin typeface="Arial" charset="0"/>
          <a:cs typeface="Arial" charset="0"/>
        </a:defRPr>
      </a:lvl7pPr>
      <a:lvl8pPr marL="1296295" algn="ctr" rtl="0" fontAlgn="base">
        <a:spcBef>
          <a:spcPct val="0"/>
        </a:spcBef>
        <a:spcAft>
          <a:spcPct val="0"/>
        </a:spcAft>
        <a:defRPr sz="4200">
          <a:solidFill>
            <a:schemeClr val="tx2"/>
          </a:solidFill>
          <a:latin typeface="Arial" charset="0"/>
          <a:cs typeface="Arial" charset="0"/>
        </a:defRPr>
      </a:lvl8pPr>
      <a:lvl9pPr marL="1728378" algn="ctr" rtl="0" fontAlgn="base">
        <a:spcBef>
          <a:spcPct val="0"/>
        </a:spcBef>
        <a:spcAft>
          <a:spcPct val="0"/>
        </a:spcAft>
        <a:defRPr sz="4200">
          <a:solidFill>
            <a:schemeClr val="tx2"/>
          </a:solidFill>
          <a:latin typeface="Arial" charset="0"/>
          <a:cs typeface="Arial" charset="0"/>
        </a:defRPr>
      </a:lvl9pPr>
    </p:titleStyle>
    <p:bodyStyle>
      <a:lvl1pPr marL="324077" indent="-324077" algn="l" rtl="0" eaLnBrk="0" fontAlgn="base" hangingPunct="0">
        <a:spcBef>
          <a:spcPct val="20000"/>
        </a:spcBef>
        <a:spcAft>
          <a:spcPct val="0"/>
        </a:spcAft>
        <a:buChar char="•"/>
        <a:defRPr sz="3100">
          <a:solidFill>
            <a:schemeClr val="tx1"/>
          </a:solidFill>
          <a:latin typeface="+mn-lt"/>
          <a:ea typeface="+mn-ea"/>
          <a:cs typeface="+mn-cs"/>
        </a:defRPr>
      </a:lvl1pPr>
      <a:lvl2pPr marL="702152" indent="-270061" algn="l" rtl="0" eaLnBrk="0" fontAlgn="base" hangingPunct="0">
        <a:spcBef>
          <a:spcPct val="20000"/>
        </a:spcBef>
        <a:spcAft>
          <a:spcPct val="0"/>
        </a:spcAft>
        <a:buChar char="–"/>
        <a:defRPr sz="2700">
          <a:solidFill>
            <a:schemeClr val="tx1"/>
          </a:solidFill>
          <a:latin typeface="+mn-lt"/>
          <a:cs typeface="+mn-cs"/>
        </a:defRPr>
      </a:lvl2pPr>
      <a:lvl3pPr marL="1080255" indent="-216056" algn="l" rtl="0" eaLnBrk="0" fontAlgn="base" hangingPunct="0">
        <a:spcBef>
          <a:spcPct val="20000"/>
        </a:spcBef>
        <a:spcAft>
          <a:spcPct val="0"/>
        </a:spcAft>
        <a:buChar char="•"/>
        <a:defRPr sz="2300">
          <a:solidFill>
            <a:schemeClr val="tx1"/>
          </a:solidFill>
          <a:latin typeface="+mn-lt"/>
          <a:cs typeface="+mn-cs"/>
        </a:defRPr>
      </a:lvl3pPr>
      <a:lvl4pPr marL="1512335" indent="-216056" algn="l" rtl="0" eaLnBrk="0" fontAlgn="base" hangingPunct="0">
        <a:spcBef>
          <a:spcPct val="20000"/>
        </a:spcBef>
        <a:spcAft>
          <a:spcPct val="0"/>
        </a:spcAft>
        <a:buChar char="–"/>
        <a:defRPr sz="1900">
          <a:solidFill>
            <a:schemeClr val="tx1"/>
          </a:solidFill>
          <a:latin typeface="+mn-lt"/>
          <a:cs typeface="+mn-cs"/>
        </a:defRPr>
      </a:lvl4pPr>
      <a:lvl5pPr marL="1944432" indent="-216056" algn="l" rtl="0" eaLnBrk="0" fontAlgn="base" hangingPunct="0">
        <a:spcBef>
          <a:spcPct val="20000"/>
        </a:spcBef>
        <a:spcAft>
          <a:spcPct val="0"/>
        </a:spcAft>
        <a:buChar char="»"/>
        <a:defRPr sz="1900">
          <a:solidFill>
            <a:schemeClr val="tx1"/>
          </a:solidFill>
          <a:latin typeface="+mn-lt"/>
          <a:cs typeface="+mn-cs"/>
        </a:defRPr>
      </a:lvl5pPr>
      <a:lvl6pPr marL="2376520" indent="-216056" algn="l" rtl="0" fontAlgn="base">
        <a:spcBef>
          <a:spcPct val="20000"/>
        </a:spcBef>
        <a:spcAft>
          <a:spcPct val="0"/>
        </a:spcAft>
        <a:buChar char="»"/>
        <a:defRPr sz="1900">
          <a:solidFill>
            <a:schemeClr val="tx1"/>
          </a:solidFill>
          <a:latin typeface="+mn-lt"/>
          <a:cs typeface="+mn-cs"/>
        </a:defRPr>
      </a:lvl6pPr>
      <a:lvl7pPr marL="2808607" indent="-216056" algn="l" rtl="0" fontAlgn="base">
        <a:spcBef>
          <a:spcPct val="20000"/>
        </a:spcBef>
        <a:spcAft>
          <a:spcPct val="0"/>
        </a:spcAft>
        <a:buChar char="»"/>
        <a:defRPr sz="1900">
          <a:solidFill>
            <a:schemeClr val="tx1"/>
          </a:solidFill>
          <a:latin typeface="+mn-lt"/>
          <a:cs typeface="+mn-cs"/>
        </a:defRPr>
      </a:lvl7pPr>
      <a:lvl8pPr marL="3240700" indent="-216056" algn="l" rtl="0" fontAlgn="base">
        <a:spcBef>
          <a:spcPct val="20000"/>
        </a:spcBef>
        <a:spcAft>
          <a:spcPct val="0"/>
        </a:spcAft>
        <a:buChar char="»"/>
        <a:defRPr sz="1900">
          <a:solidFill>
            <a:schemeClr val="tx1"/>
          </a:solidFill>
          <a:latin typeface="+mn-lt"/>
          <a:cs typeface="+mn-cs"/>
        </a:defRPr>
      </a:lvl8pPr>
      <a:lvl9pPr marL="3672798" indent="-216056"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4200" rtl="0" eaLnBrk="1" latinLnBrk="0" hangingPunct="1">
        <a:defRPr sz="1700" kern="1200">
          <a:solidFill>
            <a:schemeClr val="tx1"/>
          </a:solidFill>
          <a:latin typeface="+mn-lt"/>
          <a:ea typeface="+mn-ea"/>
          <a:cs typeface="+mn-cs"/>
        </a:defRPr>
      </a:lvl1pPr>
      <a:lvl2pPr marL="432101" algn="l" defTabSz="864200" rtl="0" eaLnBrk="1" latinLnBrk="0" hangingPunct="1">
        <a:defRPr sz="1700" kern="1200">
          <a:solidFill>
            <a:schemeClr val="tx1"/>
          </a:solidFill>
          <a:latin typeface="+mn-lt"/>
          <a:ea typeface="+mn-ea"/>
          <a:cs typeface="+mn-cs"/>
        </a:defRPr>
      </a:lvl2pPr>
      <a:lvl3pPr marL="864200" algn="l" defTabSz="864200" rtl="0" eaLnBrk="1" latinLnBrk="0" hangingPunct="1">
        <a:defRPr sz="1700" kern="1200">
          <a:solidFill>
            <a:schemeClr val="tx1"/>
          </a:solidFill>
          <a:latin typeface="+mn-lt"/>
          <a:ea typeface="+mn-ea"/>
          <a:cs typeface="+mn-cs"/>
        </a:defRPr>
      </a:lvl3pPr>
      <a:lvl4pPr marL="1296295" algn="l" defTabSz="864200" rtl="0" eaLnBrk="1" latinLnBrk="0" hangingPunct="1">
        <a:defRPr sz="1700" kern="1200">
          <a:solidFill>
            <a:schemeClr val="tx1"/>
          </a:solidFill>
          <a:latin typeface="+mn-lt"/>
          <a:ea typeface="+mn-ea"/>
          <a:cs typeface="+mn-cs"/>
        </a:defRPr>
      </a:lvl4pPr>
      <a:lvl5pPr marL="1728378" algn="l" defTabSz="864200" rtl="0" eaLnBrk="1" latinLnBrk="0" hangingPunct="1">
        <a:defRPr sz="1700" kern="1200">
          <a:solidFill>
            <a:schemeClr val="tx1"/>
          </a:solidFill>
          <a:latin typeface="+mn-lt"/>
          <a:ea typeface="+mn-ea"/>
          <a:cs typeface="+mn-cs"/>
        </a:defRPr>
      </a:lvl5pPr>
      <a:lvl6pPr marL="2160472" algn="l" defTabSz="864200" rtl="0" eaLnBrk="1" latinLnBrk="0" hangingPunct="1">
        <a:defRPr sz="1700" kern="1200">
          <a:solidFill>
            <a:schemeClr val="tx1"/>
          </a:solidFill>
          <a:latin typeface="+mn-lt"/>
          <a:ea typeface="+mn-ea"/>
          <a:cs typeface="+mn-cs"/>
        </a:defRPr>
      </a:lvl6pPr>
      <a:lvl7pPr marL="2592564" algn="l" defTabSz="864200" rtl="0" eaLnBrk="1" latinLnBrk="0" hangingPunct="1">
        <a:defRPr sz="1700" kern="1200">
          <a:solidFill>
            <a:schemeClr val="tx1"/>
          </a:solidFill>
          <a:latin typeface="+mn-lt"/>
          <a:ea typeface="+mn-ea"/>
          <a:cs typeface="+mn-cs"/>
        </a:defRPr>
      </a:lvl7pPr>
      <a:lvl8pPr marL="3024654" algn="l" defTabSz="864200" rtl="0" eaLnBrk="1" latinLnBrk="0" hangingPunct="1">
        <a:defRPr sz="1700" kern="1200">
          <a:solidFill>
            <a:schemeClr val="tx1"/>
          </a:solidFill>
          <a:latin typeface="+mn-lt"/>
          <a:ea typeface="+mn-ea"/>
          <a:cs typeface="+mn-cs"/>
        </a:defRPr>
      </a:lvl8pPr>
      <a:lvl9pPr marL="3456741" algn="l" defTabSz="864200"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481" tIns="43241" rIns="86481" bIns="4324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693"/>
            <a:ext cx="7837714" cy="4351693"/>
          </a:xfrm>
          <a:prstGeom prst="rect">
            <a:avLst/>
          </a:prstGeom>
          <a:noFill/>
          <a:ln w="9525">
            <a:noFill/>
            <a:miter lim="800000"/>
            <a:headEnd/>
            <a:tailEnd/>
          </a:ln>
        </p:spPr>
        <p:txBody>
          <a:bodyPr vert="horz" wrap="square" lIns="86481" tIns="43241" rIns="86481" bIns="432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481" tIns="43241" rIns="86481" bIns="43241" numCol="1" anchor="t" anchorCtr="0" compatLnSpc="1">
            <a:prstTxWarp prst="textNoShape">
              <a:avLst/>
            </a:prstTxWarp>
          </a:bodyPr>
          <a:lstStyle>
            <a:lvl1pPr>
              <a:spcBef>
                <a:spcPct val="0"/>
              </a:spcBef>
              <a:buFontTx/>
              <a:buNone/>
              <a:defRPr sz="1300" b="0" dirty="0" smtClean="0">
                <a:solidFill>
                  <a:schemeClr val="tx1"/>
                </a:solidFill>
                <a:latin typeface="+mn-lt"/>
                <a:cs typeface="+mn-cs"/>
              </a:defRPr>
            </a:lvl1pPr>
          </a:lstStyle>
          <a:p>
            <a:pPr defTabSz="864816">
              <a:defRPr/>
            </a:pPr>
            <a:r>
              <a:rPr lang="en-US" smtClean="0">
                <a:solidFill>
                  <a:srgbClr val="000000"/>
                </a:solidFill>
              </a:rPr>
              <a:t>2009</a:t>
            </a:r>
            <a:endParaRPr lang="en-US">
              <a:solidFill>
                <a:srgbClr val="000000"/>
              </a:solidFill>
            </a:endParaRP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481" tIns="43241" rIns="86481" bIns="43241" numCol="1" anchor="t" anchorCtr="0" compatLnSpc="1">
            <a:prstTxWarp prst="textNoShape">
              <a:avLst/>
            </a:prstTxWarp>
          </a:bodyPr>
          <a:lstStyle>
            <a:lvl1pPr algn="ctr">
              <a:spcBef>
                <a:spcPct val="0"/>
              </a:spcBef>
              <a:buFontTx/>
              <a:buNone/>
              <a:defRPr sz="1300" b="0">
                <a:solidFill>
                  <a:schemeClr val="tx1"/>
                </a:solidFill>
                <a:latin typeface="+mn-lt"/>
                <a:cs typeface="+mn-cs"/>
              </a:defRPr>
            </a:lvl1pPr>
          </a:lstStyle>
          <a:p>
            <a:pPr defTabSz="864816">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481" tIns="43241" rIns="86481" bIns="43241" numCol="1" anchor="t" anchorCtr="0" compatLnSpc="1">
            <a:prstTxWarp prst="textNoShape">
              <a:avLst/>
            </a:prstTxWarp>
          </a:bodyPr>
          <a:lstStyle>
            <a:lvl1pPr algn="r">
              <a:spcBef>
                <a:spcPct val="0"/>
              </a:spcBef>
              <a:buFontTx/>
              <a:buNone/>
              <a:defRPr sz="1300" b="0">
                <a:solidFill>
                  <a:schemeClr val="tx1"/>
                </a:solidFill>
                <a:latin typeface="+mn-lt"/>
                <a:cs typeface="+mn-cs"/>
              </a:defRPr>
            </a:lvl1pPr>
          </a:lstStyle>
          <a:p>
            <a:pPr defTabSz="864816">
              <a:defRPr/>
            </a:pPr>
            <a:fld id="{4F01DD6B-73D7-494F-8EA5-082FD70DD5C4}" type="slidenum">
              <a:rPr lang="en-US" smtClean="0">
                <a:solidFill>
                  <a:srgbClr val="000000"/>
                </a:solidFill>
              </a:rPr>
              <a:pPr defTabSz="864816">
                <a:defRPr/>
              </a:pPr>
              <a:t>‹#›</a:t>
            </a:fld>
            <a:endParaRPr lang="en-US">
              <a:solidFill>
                <a:srgbClr val="000000"/>
              </a:solidFill>
            </a:endParaRPr>
          </a:p>
        </p:txBody>
      </p:sp>
    </p:spTree>
    <p:extLst>
      <p:ext uri="{BB962C8B-B14F-4D97-AF65-F5344CB8AC3E}">
        <p14:creationId xmlns:p14="http://schemas.microsoft.com/office/powerpoint/2010/main" xmlns="" val="67656906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2409" algn="ctr" rtl="0" fontAlgn="base">
        <a:spcBef>
          <a:spcPct val="0"/>
        </a:spcBef>
        <a:spcAft>
          <a:spcPct val="0"/>
        </a:spcAft>
        <a:defRPr sz="4200">
          <a:solidFill>
            <a:schemeClr val="tx2"/>
          </a:solidFill>
          <a:latin typeface="Arial" charset="0"/>
          <a:cs typeface="Arial" charset="0"/>
        </a:defRPr>
      </a:lvl6pPr>
      <a:lvl7pPr marL="864816" algn="ctr" rtl="0" fontAlgn="base">
        <a:spcBef>
          <a:spcPct val="0"/>
        </a:spcBef>
        <a:spcAft>
          <a:spcPct val="0"/>
        </a:spcAft>
        <a:defRPr sz="4200">
          <a:solidFill>
            <a:schemeClr val="tx2"/>
          </a:solidFill>
          <a:latin typeface="Arial" charset="0"/>
          <a:cs typeface="Arial" charset="0"/>
        </a:defRPr>
      </a:lvl7pPr>
      <a:lvl8pPr marL="1297212" algn="ctr" rtl="0" fontAlgn="base">
        <a:spcBef>
          <a:spcPct val="0"/>
        </a:spcBef>
        <a:spcAft>
          <a:spcPct val="0"/>
        </a:spcAft>
        <a:defRPr sz="4200">
          <a:solidFill>
            <a:schemeClr val="tx2"/>
          </a:solidFill>
          <a:latin typeface="Arial" charset="0"/>
          <a:cs typeface="Arial" charset="0"/>
        </a:defRPr>
      </a:lvl8pPr>
      <a:lvl9pPr marL="1729610" algn="ctr" rtl="0" fontAlgn="base">
        <a:spcBef>
          <a:spcPct val="0"/>
        </a:spcBef>
        <a:spcAft>
          <a:spcPct val="0"/>
        </a:spcAft>
        <a:defRPr sz="4200">
          <a:solidFill>
            <a:schemeClr val="tx2"/>
          </a:solidFill>
          <a:latin typeface="Arial" charset="0"/>
          <a:cs typeface="Arial" charset="0"/>
        </a:defRPr>
      </a:lvl9pPr>
    </p:titleStyle>
    <p:bodyStyle>
      <a:lvl1pPr marL="324308" indent="-324308" algn="l" rtl="0" eaLnBrk="0" fontAlgn="base" hangingPunct="0">
        <a:spcBef>
          <a:spcPct val="20000"/>
        </a:spcBef>
        <a:spcAft>
          <a:spcPct val="0"/>
        </a:spcAft>
        <a:buChar char="•"/>
        <a:defRPr sz="3100">
          <a:solidFill>
            <a:schemeClr val="tx1"/>
          </a:solidFill>
          <a:latin typeface="+mn-lt"/>
          <a:ea typeface="+mn-ea"/>
          <a:cs typeface="+mn-cs"/>
        </a:defRPr>
      </a:lvl1pPr>
      <a:lvl2pPr marL="702652" indent="-270252" algn="l" rtl="0" eaLnBrk="0" fontAlgn="base" hangingPunct="0">
        <a:spcBef>
          <a:spcPct val="20000"/>
        </a:spcBef>
        <a:spcAft>
          <a:spcPct val="0"/>
        </a:spcAft>
        <a:buChar char="–"/>
        <a:defRPr sz="2700">
          <a:solidFill>
            <a:schemeClr val="tx1"/>
          </a:solidFill>
          <a:latin typeface="+mn-lt"/>
          <a:cs typeface="+mn-cs"/>
        </a:defRPr>
      </a:lvl2pPr>
      <a:lvl3pPr marL="1081019" indent="-216210" algn="l" rtl="0" eaLnBrk="0" fontAlgn="base" hangingPunct="0">
        <a:spcBef>
          <a:spcPct val="20000"/>
        </a:spcBef>
        <a:spcAft>
          <a:spcPct val="0"/>
        </a:spcAft>
        <a:buChar char="•"/>
        <a:defRPr sz="2300">
          <a:solidFill>
            <a:schemeClr val="tx1"/>
          </a:solidFill>
          <a:latin typeface="+mn-lt"/>
          <a:cs typeface="+mn-cs"/>
        </a:defRPr>
      </a:lvl3pPr>
      <a:lvl4pPr marL="1513410" indent="-216210" algn="l" rtl="0" eaLnBrk="0" fontAlgn="base" hangingPunct="0">
        <a:spcBef>
          <a:spcPct val="20000"/>
        </a:spcBef>
        <a:spcAft>
          <a:spcPct val="0"/>
        </a:spcAft>
        <a:buChar char="–"/>
        <a:defRPr sz="1900">
          <a:solidFill>
            <a:schemeClr val="tx1"/>
          </a:solidFill>
          <a:latin typeface="+mn-lt"/>
          <a:cs typeface="+mn-cs"/>
        </a:defRPr>
      </a:lvl4pPr>
      <a:lvl5pPr marL="1945811" indent="-216210" algn="l" rtl="0" eaLnBrk="0" fontAlgn="base" hangingPunct="0">
        <a:spcBef>
          <a:spcPct val="20000"/>
        </a:spcBef>
        <a:spcAft>
          <a:spcPct val="0"/>
        </a:spcAft>
        <a:buChar char="»"/>
        <a:defRPr sz="1900">
          <a:solidFill>
            <a:schemeClr val="tx1"/>
          </a:solidFill>
          <a:latin typeface="+mn-lt"/>
          <a:cs typeface="+mn-cs"/>
        </a:defRPr>
      </a:lvl5pPr>
      <a:lvl6pPr marL="2378214" indent="-216210" algn="l" rtl="0" fontAlgn="base">
        <a:spcBef>
          <a:spcPct val="20000"/>
        </a:spcBef>
        <a:spcAft>
          <a:spcPct val="0"/>
        </a:spcAft>
        <a:buChar char="»"/>
        <a:defRPr sz="1900">
          <a:solidFill>
            <a:schemeClr val="tx1"/>
          </a:solidFill>
          <a:latin typeface="+mn-lt"/>
          <a:cs typeface="+mn-cs"/>
        </a:defRPr>
      </a:lvl6pPr>
      <a:lvl7pPr marL="2810604" indent="-216210" algn="l" rtl="0" fontAlgn="base">
        <a:spcBef>
          <a:spcPct val="20000"/>
        </a:spcBef>
        <a:spcAft>
          <a:spcPct val="0"/>
        </a:spcAft>
        <a:buChar char="»"/>
        <a:defRPr sz="1900">
          <a:solidFill>
            <a:schemeClr val="tx1"/>
          </a:solidFill>
          <a:latin typeface="+mn-lt"/>
          <a:cs typeface="+mn-cs"/>
        </a:defRPr>
      </a:lvl7pPr>
      <a:lvl8pPr marL="3243009" indent="-216210" algn="l" rtl="0" fontAlgn="base">
        <a:spcBef>
          <a:spcPct val="20000"/>
        </a:spcBef>
        <a:spcAft>
          <a:spcPct val="0"/>
        </a:spcAft>
        <a:buChar char="»"/>
        <a:defRPr sz="1900">
          <a:solidFill>
            <a:schemeClr val="tx1"/>
          </a:solidFill>
          <a:latin typeface="+mn-lt"/>
          <a:cs typeface="+mn-cs"/>
        </a:defRPr>
      </a:lvl8pPr>
      <a:lvl9pPr marL="3675413" indent="-216210"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4816" rtl="0" eaLnBrk="1" latinLnBrk="0" hangingPunct="1">
        <a:defRPr sz="1700" kern="1200">
          <a:solidFill>
            <a:schemeClr val="tx1"/>
          </a:solidFill>
          <a:latin typeface="+mn-lt"/>
          <a:ea typeface="+mn-ea"/>
          <a:cs typeface="+mn-cs"/>
        </a:defRPr>
      </a:lvl1pPr>
      <a:lvl2pPr marL="432409" algn="l" defTabSz="864816" rtl="0" eaLnBrk="1" latinLnBrk="0" hangingPunct="1">
        <a:defRPr sz="1700" kern="1200">
          <a:solidFill>
            <a:schemeClr val="tx1"/>
          </a:solidFill>
          <a:latin typeface="+mn-lt"/>
          <a:ea typeface="+mn-ea"/>
          <a:cs typeface="+mn-cs"/>
        </a:defRPr>
      </a:lvl2pPr>
      <a:lvl3pPr marL="864816" algn="l" defTabSz="864816" rtl="0" eaLnBrk="1" latinLnBrk="0" hangingPunct="1">
        <a:defRPr sz="1700" kern="1200">
          <a:solidFill>
            <a:schemeClr val="tx1"/>
          </a:solidFill>
          <a:latin typeface="+mn-lt"/>
          <a:ea typeface="+mn-ea"/>
          <a:cs typeface="+mn-cs"/>
        </a:defRPr>
      </a:lvl3pPr>
      <a:lvl4pPr marL="1297212" algn="l" defTabSz="864816" rtl="0" eaLnBrk="1" latinLnBrk="0" hangingPunct="1">
        <a:defRPr sz="1700" kern="1200">
          <a:solidFill>
            <a:schemeClr val="tx1"/>
          </a:solidFill>
          <a:latin typeface="+mn-lt"/>
          <a:ea typeface="+mn-ea"/>
          <a:cs typeface="+mn-cs"/>
        </a:defRPr>
      </a:lvl4pPr>
      <a:lvl5pPr marL="1729610" algn="l" defTabSz="864816" rtl="0" eaLnBrk="1" latinLnBrk="0" hangingPunct="1">
        <a:defRPr sz="1700" kern="1200">
          <a:solidFill>
            <a:schemeClr val="tx1"/>
          </a:solidFill>
          <a:latin typeface="+mn-lt"/>
          <a:ea typeface="+mn-ea"/>
          <a:cs typeface="+mn-cs"/>
        </a:defRPr>
      </a:lvl5pPr>
      <a:lvl6pPr marL="2162005" algn="l" defTabSz="864816" rtl="0" eaLnBrk="1" latinLnBrk="0" hangingPunct="1">
        <a:defRPr sz="1700" kern="1200">
          <a:solidFill>
            <a:schemeClr val="tx1"/>
          </a:solidFill>
          <a:latin typeface="+mn-lt"/>
          <a:ea typeface="+mn-ea"/>
          <a:cs typeface="+mn-cs"/>
        </a:defRPr>
      </a:lvl6pPr>
      <a:lvl7pPr marL="2594410" algn="l" defTabSz="864816" rtl="0" eaLnBrk="1" latinLnBrk="0" hangingPunct="1">
        <a:defRPr sz="1700" kern="1200">
          <a:solidFill>
            <a:schemeClr val="tx1"/>
          </a:solidFill>
          <a:latin typeface="+mn-lt"/>
          <a:ea typeface="+mn-ea"/>
          <a:cs typeface="+mn-cs"/>
        </a:defRPr>
      </a:lvl7pPr>
      <a:lvl8pPr marL="3026806" algn="l" defTabSz="864816" rtl="0" eaLnBrk="1" latinLnBrk="0" hangingPunct="1">
        <a:defRPr sz="1700" kern="1200">
          <a:solidFill>
            <a:schemeClr val="tx1"/>
          </a:solidFill>
          <a:latin typeface="+mn-lt"/>
          <a:ea typeface="+mn-ea"/>
          <a:cs typeface="+mn-cs"/>
        </a:defRPr>
      </a:lvl8pPr>
      <a:lvl9pPr marL="3459203" algn="l" defTabSz="864816" rtl="0" eaLnBrk="1" latinLnBrk="0" hangingPunct="1">
        <a:defRPr sz="17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551" tIns="43276" rIns="86551" bIns="4327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685"/>
            <a:ext cx="7837714" cy="4351693"/>
          </a:xfrm>
          <a:prstGeom prst="rect">
            <a:avLst/>
          </a:prstGeom>
          <a:noFill/>
          <a:ln w="9525">
            <a:noFill/>
            <a:miter lim="800000"/>
            <a:headEnd/>
            <a:tailEnd/>
          </a:ln>
        </p:spPr>
        <p:txBody>
          <a:bodyPr vert="horz" wrap="square" lIns="86551" tIns="43276" rIns="86551" bIns="432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551" tIns="43276" rIns="86551" bIns="43276" numCol="1" anchor="t" anchorCtr="0" compatLnSpc="1">
            <a:prstTxWarp prst="textNoShape">
              <a:avLst/>
            </a:prstTxWarp>
          </a:bodyPr>
          <a:lstStyle>
            <a:lvl1pPr>
              <a:spcBef>
                <a:spcPct val="0"/>
              </a:spcBef>
              <a:buFontTx/>
              <a:buNone/>
              <a:defRPr sz="1300" b="0" dirty="0" smtClean="0">
                <a:solidFill>
                  <a:schemeClr val="tx1"/>
                </a:solidFill>
                <a:latin typeface="+mn-lt"/>
                <a:cs typeface="+mn-cs"/>
              </a:defRPr>
            </a:lvl1pPr>
          </a:lstStyle>
          <a:p>
            <a:pPr defTabSz="865520" fontAlgn="base">
              <a:spcAft>
                <a:spcPct val="0"/>
              </a:spcAft>
              <a:defRPr/>
            </a:pPr>
            <a:r>
              <a:rPr lang="en-US">
                <a:solidFill>
                  <a:srgbClr val="000000"/>
                </a:solidFill>
              </a:rPr>
              <a:t>2009</a:t>
            </a: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551" tIns="43276" rIns="86551" bIns="43276" numCol="1" anchor="t" anchorCtr="0" compatLnSpc="1">
            <a:prstTxWarp prst="textNoShape">
              <a:avLst/>
            </a:prstTxWarp>
          </a:bodyPr>
          <a:lstStyle>
            <a:lvl1pPr algn="ctr">
              <a:spcBef>
                <a:spcPct val="0"/>
              </a:spcBef>
              <a:buFontTx/>
              <a:buNone/>
              <a:defRPr sz="1300" b="0">
                <a:solidFill>
                  <a:schemeClr val="tx1"/>
                </a:solidFill>
                <a:latin typeface="+mn-lt"/>
                <a:cs typeface="+mn-cs"/>
              </a:defRPr>
            </a:lvl1pPr>
          </a:lstStyle>
          <a:p>
            <a:pPr defTabSz="865520"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551" tIns="43276" rIns="86551" bIns="43276" numCol="1" anchor="t" anchorCtr="0" compatLnSpc="1">
            <a:prstTxWarp prst="textNoShape">
              <a:avLst/>
            </a:prstTxWarp>
          </a:bodyPr>
          <a:lstStyle>
            <a:lvl1pPr algn="r">
              <a:spcBef>
                <a:spcPct val="0"/>
              </a:spcBef>
              <a:buFontTx/>
              <a:buNone/>
              <a:defRPr sz="1300" b="0">
                <a:solidFill>
                  <a:schemeClr val="tx1"/>
                </a:solidFill>
                <a:latin typeface="+mn-lt"/>
                <a:cs typeface="+mn-cs"/>
              </a:defRPr>
            </a:lvl1pPr>
          </a:lstStyle>
          <a:p>
            <a:pPr defTabSz="865520" fontAlgn="base">
              <a:spcAft>
                <a:spcPct val="0"/>
              </a:spcAft>
              <a:defRPr/>
            </a:pPr>
            <a:fld id="{4F01DD6B-73D7-494F-8EA5-082FD70DD5C4}" type="slidenum">
              <a:rPr lang="en-US">
                <a:solidFill>
                  <a:srgbClr val="000000"/>
                </a:solidFill>
              </a:rPr>
              <a:pPr defTabSz="865520"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xmlns="" val="418557702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2761" algn="ctr" rtl="0" fontAlgn="base">
        <a:spcBef>
          <a:spcPct val="0"/>
        </a:spcBef>
        <a:spcAft>
          <a:spcPct val="0"/>
        </a:spcAft>
        <a:defRPr sz="4200">
          <a:solidFill>
            <a:schemeClr val="tx2"/>
          </a:solidFill>
          <a:latin typeface="Arial" charset="0"/>
          <a:cs typeface="Arial" charset="0"/>
        </a:defRPr>
      </a:lvl6pPr>
      <a:lvl7pPr marL="865520" algn="ctr" rtl="0" fontAlgn="base">
        <a:spcBef>
          <a:spcPct val="0"/>
        </a:spcBef>
        <a:spcAft>
          <a:spcPct val="0"/>
        </a:spcAft>
        <a:defRPr sz="4200">
          <a:solidFill>
            <a:schemeClr val="tx2"/>
          </a:solidFill>
          <a:latin typeface="Arial" charset="0"/>
          <a:cs typeface="Arial" charset="0"/>
        </a:defRPr>
      </a:lvl7pPr>
      <a:lvl8pPr marL="1298266" algn="ctr" rtl="0" fontAlgn="base">
        <a:spcBef>
          <a:spcPct val="0"/>
        </a:spcBef>
        <a:spcAft>
          <a:spcPct val="0"/>
        </a:spcAft>
        <a:defRPr sz="4200">
          <a:solidFill>
            <a:schemeClr val="tx2"/>
          </a:solidFill>
          <a:latin typeface="Arial" charset="0"/>
          <a:cs typeface="Arial" charset="0"/>
        </a:defRPr>
      </a:lvl8pPr>
      <a:lvl9pPr marL="1731018" algn="ctr" rtl="0" fontAlgn="base">
        <a:spcBef>
          <a:spcPct val="0"/>
        </a:spcBef>
        <a:spcAft>
          <a:spcPct val="0"/>
        </a:spcAft>
        <a:defRPr sz="4200">
          <a:solidFill>
            <a:schemeClr val="tx2"/>
          </a:solidFill>
          <a:latin typeface="Arial" charset="0"/>
          <a:cs typeface="Arial" charset="0"/>
        </a:defRPr>
      </a:lvl9pPr>
    </p:titleStyle>
    <p:bodyStyle>
      <a:lvl1pPr marL="324572" indent="-324572" algn="l" rtl="0" eaLnBrk="0" fontAlgn="base" hangingPunct="0">
        <a:spcBef>
          <a:spcPct val="20000"/>
        </a:spcBef>
        <a:spcAft>
          <a:spcPct val="0"/>
        </a:spcAft>
        <a:buChar char="•"/>
        <a:defRPr sz="3100">
          <a:solidFill>
            <a:schemeClr val="tx1"/>
          </a:solidFill>
          <a:latin typeface="+mn-lt"/>
          <a:ea typeface="+mn-ea"/>
          <a:cs typeface="+mn-cs"/>
        </a:defRPr>
      </a:lvl1pPr>
      <a:lvl2pPr marL="703224" indent="-270472" algn="l" rtl="0" eaLnBrk="0" fontAlgn="base" hangingPunct="0">
        <a:spcBef>
          <a:spcPct val="20000"/>
        </a:spcBef>
        <a:spcAft>
          <a:spcPct val="0"/>
        </a:spcAft>
        <a:buChar char="–"/>
        <a:defRPr sz="2700">
          <a:solidFill>
            <a:schemeClr val="tx1"/>
          </a:solidFill>
          <a:latin typeface="+mn-lt"/>
          <a:cs typeface="+mn-cs"/>
        </a:defRPr>
      </a:lvl2pPr>
      <a:lvl3pPr marL="1081894" indent="-216386" algn="l" rtl="0" eaLnBrk="0" fontAlgn="base" hangingPunct="0">
        <a:spcBef>
          <a:spcPct val="20000"/>
        </a:spcBef>
        <a:spcAft>
          <a:spcPct val="0"/>
        </a:spcAft>
        <a:buChar char="•"/>
        <a:defRPr sz="2300">
          <a:solidFill>
            <a:schemeClr val="tx1"/>
          </a:solidFill>
          <a:latin typeface="+mn-lt"/>
          <a:cs typeface="+mn-cs"/>
        </a:defRPr>
      </a:lvl3pPr>
      <a:lvl4pPr marL="1514642" indent="-216386" algn="l" rtl="0" eaLnBrk="0" fontAlgn="base" hangingPunct="0">
        <a:spcBef>
          <a:spcPct val="20000"/>
        </a:spcBef>
        <a:spcAft>
          <a:spcPct val="0"/>
        </a:spcAft>
        <a:buChar char="–"/>
        <a:defRPr sz="1900">
          <a:solidFill>
            <a:schemeClr val="tx1"/>
          </a:solidFill>
          <a:latin typeface="+mn-lt"/>
          <a:cs typeface="+mn-cs"/>
        </a:defRPr>
      </a:lvl4pPr>
      <a:lvl5pPr marL="1947393" indent="-216386" algn="l" rtl="0" eaLnBrk="0" fontAlgn="base" hangingPunct="0">
        <a:spcBef>
          <a:spcPct val="20000"/>
        </a:spcBef>
        <a:spcAft>
          <a:spcPct val="0"/>
        </a:spcAft>
        <a:buChar char="»"/>
        <a:defRPr sz="1900">
          <a:solidFill>
            <a:schemeClr val="tx1"/>
          </a:solidFill>
          <a:latin typeface="+mn-lt"/>
          <a:cs typeface="+mn-cs"/>
        </a:defRPr>
      </a:lvl5pPr>
      <a:lvl6pPr marL="2380146" indent="-216386" algn="l" rtl="0" fontAlgn="base">
        <a:spcBef>
          <a:spcPct val="20000"/>
        </a:spcBef>
        <a:spcAft>
          <a:spcPct val="0"/>
        </a:spcAft>
        <a:buChar char="»"/>
        <a:defRPr sz="1900">
          <a:solidFill>
            <a:schemeClr val="tx1"/>
          </a:solidFill>
          <a:latin typeface="+mn-lt"/>
          <a:cs typeface="+mn-cs"/>
        </a:defRPr>
      </a:lvl6pPr>
      <a:lvl7pPr marL="2812890" indent="-216386" algn="l" rtl="0" fontAlgn="base">
        <a:spcBef>
          <a:spcPct val="20000"/>
        </a:spcBef>
        <a:spcAft>
          <a:spcPct val="0"/>
        </a:spcAft>
        <a:buChar char="»"/>
        <a:defRPr sz="1900">
          <a:solidFill>
            <a:schemeClr val="tx1"/>
          </a:solidFill>
          <a:latin typeface="+mn-lt"/>
          <a:cs typeface="+mn-cs"/>
        </a:defRPr>
      </a:lvl7pPr>
      <a:lvl8pPr marL="3245646" indent="-216386" algn="l" rtl="0" fontAlgn="base">
        <a:spcBef>
          <a:spcPct val="20000"/>
        </a:spcBef>
        <a:spcAft>
          <a:spcPct val="0"/>
        </a:spcAft>
        <a:buChar char="»"/>
        <a:defRPr sz="1900">
          <a:solidFill>
            <a:schemeClr val="tx1"/>
          </a:solidFill>
          <a:latin typeface="+mn-lt"/>
          <a:cs typeface="+mn-cs"/>
        </a:defRPr>
      </a:lvl8pPr>
      <a:lvl9pPr marL="3678401" indent="-216386"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5520" rtl="0" eaLnBrk="1" latinLnBrk="0" hangingPunct="1">
        <a:defRPr sz="1700" kern="1200">
          <a:solidFill>
            <a:schemeClr val="tx1"/>
          </a:solidFill>
          <a:latin typeface="+mn-lt"/>
          <a:ea typeface="+mn-ea"/>
          <a:cs typeface="+mn-cs"/>
        </a:defRPr>
      </a:lvl1pPr>
      <a:lvl2pPr marL="432761" algn="l" defTabSz="865520" rtl="0" eaLnBrk="1" latinLnBrk="0" hangingPunct="1">
        <a:defRPr sz="1700" kern="1200">
          <a:solidFill>
            <a:schemeClr val="tx1"/>
          </a:solidFill>
          <a:latin typeface="+mn-lt"/>
          <a:ea typeface="+mn-ea"/>
          <a:cs typeface="+mn-cs"/>
        </a:defRPr>
      </a:lvl2pPr>
      <a:lvl3pPr marL="865520" algn="l" defTabSz="865520" rtl="0" eaLnBrk="1" latinLnBrk="0" hangingPunct="1">
        <a:defRPr sz="1700" kern="1200">
          <a:solidFill>
            <a:schemeClr val="tx1"/>
          </a:solidFill>
          <a:latin typeface="+mn-lt"/>
          <a:ea typeface="+mn-ea"/>
          <a:cs typeface="+mn-cs"/>
        </a:defRPr>
      </a:lvl3pPr>
      <a:lvl4pPr marL="1298266" algn="l" defTabSz="865520" rtl="0" eaLnBrk="1" latinLnBrk="0" hangingPunct="1">
        <a:defRPr sz="1700" kern="1200">
          <a:solidFill>
            <a:schemeClr val="tx1"/>
          </a:solidFill>
          <a:latin typeface="+mn-lt"/>
          <a:ea typeface="+mn-ea"/>
          <a:cs typeface="+mn-cs"/>
        </a:defRPr>
      </a:lvl4pPr>
      <a:lvl5pPr marL="1731018" algn="l" defTabSz="865520" rtl="0" eaLnBrk="1" latinLnBrk="0" hangingPunct="1">
        <a:defRPr sz="1700" kern="1200">
          <a:solidFill>
            <a:schemeClr val="tx1"/>
          </a:solidFill>
          <a:latin typeface="+mn-lt"/>
          <a:ea typeface="+mn-ea"/>
          <a:cs typeface="+mn-cs"/>
        </a:defRPr>
      </a:lvl5pPr>
      <a:lvl6pPr marL="2163765" algn="l" defTabSz="865520" rtl="0" eaLnBrk="1" latinLnBrk="0" hangingPunct="1">
        <a:defRPr sz="1700" kern="1200">
          <a:solidFill>
            <a:schemeClr val="tx1"/>
          </a:solidFill>
          <a:latin typeface="+mn-lt"/>
          <a:ea typeface="+mn-ea"/>
          <a:cs typeface="+mn-cs"/>
        </a:defRPr>
      </a:lvl6pPr>
      <a:lvl7pPr marL="2596518" algn="l" defTabSz="865520" rtl="0" eaLnBrk="1" latinLnBrk="0" hangingPunct="1">
        <a:defRPr sz="1700" kern="1200">
          <a:solidFill>
            <a:schemeClr val="tx1"/>
          </a:solidFill>
          <a:latin typeface="+mn-lt"/>
          <a:ea typeface="+mn-ea"/>
          <a:cs typeface="+mn-cs"/>
        </a:defRPr>
      </a:lvl7pPr>
      <a:lvl8pPr marL="3029270" algn="l" defTabSz="865520" rtl="0" eaLnBrk="1" latinLnBrk="0" hangingPunct="1">
        <a:defRPr sz="1700" kern="1200">
          <a:solidFill>
            <a:schemeClr val="tx1"/>
          </a:solidFill>
          <a:latin typeface="+mn-lt"/>
          <a:ea typeface="+mn-ea"/>
          <a:cs typeface="+mn-cs"/>
        </a:defRPr>
      </a:lvl8pPr>
      <a:lvl9pPr marL="3462017" algn="l" defTabSz="865520" rtl="0" eaLnBrk="1" latinLnBrk="0" hangingPunct="1">
        <a:defRPr sz="17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0BF5640-223F-764B-BEF0-3B27204A9772}" type="datetimeFigureOut">
              <a:rPr lang="en-US" smtClean="0">
                <a:solidFill>
                  <a:prstClr val="black">
                    <a:tint val="75000"/>
                  </a:prstClr>
                </a:solidFill>
              </a:rPr>
              <a:pPr defTabSz="457200"/>
              <a:t>2/3/2011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F7ED23D-AA7C-7742-B7B8-49382FAB878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 val="784141072"/>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479" tIns="45241" rIns="90479" bIns="4524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304"/>
            <a:ext cx="8229600" cy="4525963"/>
          </a:xfrm>
          <a:prstGeom prst="rect">
            <a:avLst/>
          </a:prstGeom>
          <a:noFill/>
          <a:ln w="9525">
            <a:noFill/>
            <a:miter lim="800000"/>
            <a:headEnd/>
            <a:tailEnd/>
          </a:ln>
        </p:spPr>
        <p:txBody>
          <a:bodyPr vert="horz" wrap="square" lIns="90479" tIns="45241" rIns="90479" bIns="452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0479" tIns="45241" rIns="90479" bIns="45241" numCol="1" anchor="t" anchorCtr="0" compatLnSpc="1">
            <a:prstTxWarp prst="textNoShape">
              <a:avLst/>
            </a:prstTxWarp>
          </a:bodyPr>
          <a:lstStyle>
            <a:lvl1pPr>
              <a:spcBef>
                <a:spcPct val="0"/>
              </a:spcBef>
              <a:buFontTx/>
              <a:buNone/>
              <a:defRPr sz="1400" b="0" dirty="0" smtClean="0">
                <a:solidFill>
                  <a:schemeClr val="tx1"/>
                </a:solidFill>
                <a:latin typeface="+mn-lt"/>
                <a:cs typeface="+mn-cs"/>
              </a:defRPr>
            </a:lvl1pPr>
          </a:lstStyle>
          <a:p>
            <a:pPr defTabSz="861399" fontAlgn="base">
              <a:spcAft>
                <a:spcPct val="0"/>
              </a:spcAft>
              <a:defRPr/>
            </a:pPr>
            <a:r>
              <a:rPr lang="en-US" smtClean="0">
                <a:solidFill>
                  <a:srgbClr val="000000"/>
                </a:solidFill>
              </a:rPr>
              <a:t>May 2009</a:t>
            </a:r>
            <a:endParaRPr lang="en-US">
              <a:solidFill>
                <a:srgbClr val="000000"/>
              </a:solidFill>
            </a:endParaRPr>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0479" tIns="45241" rIns="90479" bIns="45241"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defTabSz="861399"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479" tIns="45241" rIns="90479" bIns="45241"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defTabSz="861399" fontAlgn="base">
              <a:spcAft>
                <a:spcPct val="0"/>
              </a:spcAft>
              <a:defRPr/>
            </a:pPr>
            <a:fld id="{4F01DD6B-73D7-494F-8EA5-082FD70DD5C4}" type="slidenum">
              <a:rPr lang="en-US" smtClean="0">
                <a:solidFill>
                  <a:srgbClr val="000000"/>
                </a:solidFill>
              </a:rPr>
              <a:pPr defTabSz="861399"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xmlns="" val="1866017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2396" algn="ctr" rtl="0" fontAlgn="base">
        <a:spcBef>
          <a:spcPct val="0"/>
        </a:spcBef>
        <a:spcAft>
          <a:spcPct val="0"/>
        </a:spcAft>
        <a:defRPr sz="4400">
          <a:solidFill>
            <a:schemeClr val="tx2"/>
          </a:solidFill>
          <a:latin typeface="Arial" charset="0"/>
          <a:cs typeface="Arial" charset="0"/>
        </a:defRPr>
      </a:lvl6pPr>
      <a:lvl7pPr marL="904785" algn="ctr" rtl="0" fontAlgn="base">
        <a:spcBef>
          <a:spcPct val="0"/>
        </a:spcBef>
        <a:spcAft>
          <a:spcPct val="0"/>
        </a:spcAft>
        <a:defRPr sz="4400">
          <a:solidFill>
            <a:schemeClr val="tx2"/>
          </a:solidFill>
          <a:latin typeface="Arial" charset="0"/>
          <a:cs typeface="Arial" charset="0"/>
        </a:defRPr>
      </a:lvl7pPr>
      <a:lvl8pPr marL="1357176" algn="ctr" rtl="0" fontAlgn="base">
        <a:spcBef>
          <a:spcPct val="0"/>
        </a:spcBef>
        <a:spcAft>
          <a:spcPct val="0"/>
        </a:spcAft>
        <a:defRPr sz="4400">
          <a:solidFill>
            <a:schemeClr val="tx2"/>
          </a:solidFill>
          <a:latin typeface="Arial" charset="0"/>
          <a:cs typeface="Arial" charset="0"/>
        </a:defRPr>
      </a:lvl8pPr>
      <a:lvl9pPr marL="1809564" algn="ctr" rtl="0" fontAlgn="base">
        <a:spcBef>
          <a:spcPct val="0"/>
        </a:spcBef>
        <a:spcAft>
          <a:spcPct val="0"/>
        </a:spcAft>
        <a:defRPr sz="4400">
          <a:solidFill>
            <a:schemeClr val="tx2"/>
          </a:solidFill>
          <a:latin typeface="Arial" charset="0"/>
          <a:cs typeface="Arial" charset="0"/>
        </a:defRPr>
      </a:lvl9pPr>
    </p:titleStyle>
    <p:bodyStyle>
      <a:lvl1pPr marL="339294" indent="-339294" algn="l" rtl="0" eaLnBrk="0" fontAlgn="base" hangingPunct="0">
        <a:spcBef>
          <a:spcPct val="20000"/>
        </a:spcBef>
        <a:spcAft>
          <a:spcPct val="0"/>
        </a:spcAft>
        <a:buChar char="•"/>
        <a:defRPr sz="3200">
          <a:solidFill>
            <a:schemeClr val="tx1"/>
          </a:solidFill>
          <a:latin typeface="+mn-lt"/>
          <a:ea typeface="+mn-ea"/>
          <a:cs typeface="+mn-cs"/>
        </a:defRPr>
      </a:lvl1pPr>
      <a:lvl2pPr marL="735137" indent="-282738" algn="l" rtl="0" eaLnBrk="0" fontAlgn="base" hangingPunct="0">
        <a:spcBef>
          <a:spcPct val="20000"/>
        </a:spcBef>
        <a:spcAft>
          <a:spcPct val="0"/>
        </a:spcAft>
        <a:buChar char="–"/>
        <a:defRPr sz="2800">
          <a:solidFill>
            <a:schemeClr val="tx1"/>
          </a:solidFill>
          <a:latin typeface="+mn-lt"/>
          <a:cs typeface="+mn-cs"/>
        </a:defRPr>
      </a:lvl2pPr>
      <a:lvl3pPr marL="1130980" indent="-226201" algn="l" rtl="0" eaLnBrk="0" fontAlgn="base" hangingPunct="0">
        <a:spcBef>
          <a:spcPct val="20000"/>
        </a:spcBef>
        <a:spcAft>
          <a:spcPct val="0"/>
        </a:spcAft>
        <a:buChar char="•"/>
        <a:defRPr sz="2400">
          <a:solidFill>
            <a:schemeClr val="tx1"/>
          </a:solidFill>
          <a:latin typeface="+mn-lt"/>
          <a:cs typeface="+mn-cs"/>
        </a:defRPr>
      </a:lvl3pPr>
      <a:lvl4pPr marL="1583371" indent="-226201" algn="l" rtl="0" eaLnBrk="0" fontAlgn="base" hangingPunct="0">
        <a:spcBef>
          <a:spcPct val="20000"/>
        </a:spcBef>
        <a:spcAft>
          <a:spcPct val="0"/>
        </a:spcAft>
        <a:buChar char="–"/>
        <a:defRPr sz="2000">
          <a:solidFill>
            <a:schemeClr val="tx1"/>
          </a:solidFill>
          <a:latin typeface="+mn-lt"/>
          <a:cs typeface="+mn-cs"/>
        </a:defRPr>
      </a:lvl4pPr>
      <a:lvl5pPr marL="2035768" indent="-226201" algn="l" rtl="0" eaLnBrk="0" fontAlgn="base" hangingPunct="0">
        <a:spcBef>
          <a:spcPct val="20000"/>
        </a:spcBef>
        <a:spcAft>
          <a:spcPct val="0"/>
        </a:spcAft>
        <a:buChar char="»"/>
        <a:defRPr sz="2000">
          <a:solidFill>
            <a:schemeClr val="tx1"/>
          </a:solidFill>
          <a:latin typeface="+mn-lt"/>
          <a:cs typeface="+mn-cs"/>
        </a:defRPr>
      </a:lvl5pPr>
      <a:lvl6pPr marL="2488153" indent="-226201" algn="l" rtl="0" fontAlgn="base">
        <a:spcBef>
          <a:spcPct val="20000"/>
        </a:spcBef>
        <a:spcAft>
          <a:spcPct val="0"/>
        </a:spcAft>
        <a:buChar char="»"/>
        <a:defRPr sz="2000">
          <a:solidFill>
            <a:schemeClr val="tx1"/>
          </a:solidFill>
          <a:latin typeface="+mn-lt"/>
          <a:cs typeface="+mn-cs"/>
        </a:defRPr>
      </a:lvl6pPr>
      <a:lvl7pPr marL="2940541" indent="-226201" algn="l" rtl="0" fontAlgn="base">
        <a:spcBef>
          <a:spcPct val="20000"/>
        </a:spcBef>
        <a:spcAft>
          <a:spcPct val="0"/>
        </a:spcAft>
        <a:buChar char="»"/>
        <a:defRPr sz="2000">
          <a:solidFill>
            <a:schemeClr val="tx1"/>
          </a:solidFill>
          <a:latin typeface="+mn-lt"/>
          <a:cs typeface="+mn-cs"/>
        </a:defRPr>
      </a:lvl7pPr>
      <a:lvl8pPr marL="3392933" indent="-226201" algn="l" rtl="0" fontAlgn="base">
        <a:spcBef>
          <a:spcPct val="20000"/>
        </a:spcBef>
        <a:spcAft>
          <a:spcPct val="0"/>
        </a:spcAft>
        <a:buChar char="»"/>
        <a:defRPr sz="2000">
          <a:solidFill>
            <a:schemeClr val="tx1"/>
          </a:solidFill>
          <a:latin typeface="+mn-lt"/>
          <a:cs typeface="+mn-cs"/>
        </a:defRPr>
      </a:lvl8pPr>
      <a:lvl9pPr marL="3845325" indent="-226201"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04785" rtl="0" eaLnBrk="1" latinLnBrk="0" hangingPunct="1">
        <a:defRPr sz="1800" kern="1200">
          <a:solidFill>
            <a:schemeClr val="tx1"/>
          </a:solidFill>
          <a:latin typeface="+mn-lt"/>
          <a:ea typeface="+mn-ea"/>
          <a:cs typeface="+mn-cs"/>
        </a:defRPr>
      </a:lvl1pPr>
      <a:lvl2pPr marL="452396" algn="l" defTabSz="904785" rtl="0" eaLnBrk="1" latinLnBrk="0" hangingPunct="1">
        <a:defRPr sz="1800" kern="1200">
          <a:solidFill>
            <a:schemeClr val="tx1"/>
          </a:solidFill>
          <a:latin typeface="+mn-lt"/>
          <a:ea typeface="+mn-ea"/>
          <a:cs typeface="+mn-cs"/>
        </a:defRPr>
      </a:lvl2pPr>
      <a:lvl3pPr marL="904785" algn="l" defTabSz="904785" rtl="0" eaLnBrk="1" latinLnBrk="0" hangingPunct="1">
        <a:defRPr sz="1800" kern="1200">
          <a:solidFill>
            <a:schemeClr val="tx1"/>
          </a:solidFill>
          <a:latin typeface="+mn-lt"/>
          <a:ea typeface="+mn-ea"/>
          <a:cs typeface="+mn-cs"/>
        </a:defRPr>
      </a:lvl3pPr>
      <a:lvl4pPr marL="1357176" algn="l" defTabSz="904785" rtl="0" eaLnBrk="1" latinLnBrk="0" hangingPunct="1">
        <a:defRPr sz="1800" kern="1200">
          <a:solidFill>
            <a:schemeClr val="tx1"/>
          </a:solidFill>
          <a:latin typeface="+mn-lt"/>
          <a:ea typeface="+mn-ea"/>
          <a:cs typeface="+mn-cs"/>
        </a:defRPr>
      </a:lvl4pPr>
      <a:lvl5pPr marL="1809564" algn="l" defTabSz="904785" rtl="0" eaLnBrk="1" latinLnBrk="0" hangingPunct="1">
        <a:defRPr sz="1800" kern="1200">
          <a:solidFill>
            <a:schemeClr val="tx1"/>
          </a:solidFill>
          <a:latin typeface="+mn-lt"/>
          <a:ea typeface="+mn-ea"/>
          <a:cs typeface="+mn-cs"/>
        </a:defRPr>
      </a:lvl5pPr>
      <a:lvl6pPr marL="2261960" algn="l" defTabSz="904785" rtl="0" eaLnBrk="1" latinLnBrk="0" hangingPunct="1">
        <a:defRPr sz="1800" kern="1200">
          <a:solidFill>
            <a:schemeClr val="tx1"/>
          </a:solidFill>
          <a:latin typeface="+mn-lt"/>
          <a:ea typeface="+mn-ea"/>
          <a:cs typeface="+mn-cs"/>
        </a:defRPr>
      </a:lvl6pPr>
      <a:lvl7pPr marL="2714351" algn="l" defTabSz="904785" rtl="0" eaLnBrk="1" latinLnBrk="0" hangingPunct="1">
        <a:defRPr sz="1800" kern="1200">
          <a:solidFill>
            <a:schemeClr val="tx1"/>
          </a:solidFill>
          <a:latin typeface="+mn-lt"/>
          <a:ea typeface="+mn-ea"/>
          <a:cs typeface="+mn-cs"/>
        </a:defRPr>
      </a:lvl7pPr>
      <a:lvl8pPr marL="3166736" algn="l" defTabSz="904785" rtl="0" eaLnBrk="1" latinLnBrk="0" hangingPunct="1">
        <a:defRPr sz="1800" kern="1200">
          <a:solidFill>
            <a:schemeClr val="tx1"/>
          </a:solidFill>
          <a:latin typeface="+mn-lt"/>
          <a:ea typeface="+mn-ea"/>
          <a:cs typeface="+mn-cs"/>
        </a:defRPr>
      </a:lvl8pPr>
      <a:lvl9pPr marL="3619110" algn="l" defTabSz="90478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30" tIns="45464" rIns="90930" bIns="454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55"/>
            <a:ext cx="8229600" cy="4525963"/>
          </a:xfrm>
          <a:prstGeom prst="rect">
            <a:avLst/>
          </a:prstGeom>
        </p:spPr>
        <p:txBody>
          <a:bodyPr vert="horz" lIns="90930" tIns="45464" rIns="90930" bIns="454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5"/>
            <a:ext cx="2133600" cy="365125"/>
          </a:xfrm>
          <a:prstGeom prst="rect">
            <a:avLst/>
          </a:prstGeom>
        </p:spPr>
        <p:txBody>
          <a:bodyPr vert="horz" lIns="90930" tIns="45464" rIns="90930" bIns="45464" rtlCol="0" anchor="ctr"/>
          <a:lstStyle>
            <a:lvl1pPr algn="l" defTabSz="909301">
              <a:defRPr sz="1200">
                <a:solidFill>
                  <a:schemeClr val="tx1">
                    <a:tint val="75000"/>
                  </a:schemeClr>
                </a:solidFill>
              </a:defRPr>
            </a:lvl1pPr>
          </a:lstStyle>
          <a:p>
            <a:fld id="{E05D80A2-7342-46D9-8379-21D61316D44D}" type="datetimeFigureOut">
              <a:rPr lang="en-US" smtClean="0">
                <a:solidFill>
                  <a:prstClr val="black">
                    <a:tint val="75000"/>
                  </a:prstClr>
                </a:solidFill>
              </a:rPr>
              <a:pPr/>
              <a:t>2/3/2011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05"/>
            <a:ext cx="2895600" cy="365125"/>
          </a:xfrm>
          <a:prstGeom prst="rect">
            <a:avLst/>
          </a:prstGeom>
        </p:spPr>
        <p:txBody>
          <a:bodyPr vert="horz" lIns="90930" tIns="45464" rIns="90930" bIns="45464" rtlCol="0" anchor="ctr"/>
          <a:lstStyle>
            <a:lvl1pPr algn="ctr" defTabSz="909301">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05"/>
            <a:ext cx="2133600" cy="365125"/>
          </a:xfrm>
          <a:prstGeom prst="rect">
            <a:avLst/>
          </a:prstGeom>
        </p:spPr>
        <p:txBody>
          <a:bodyPr vert="horz" lIns="90930" tIns="45464" rIns="90930" bIns="45464" rtlCol="0" anchor="ctr"/>
          <a:lstStyle>
            <a:lvl1pPr algn="r" defTabSz="909301">
              <a:defRPr sz="1200">
                <a:solidFill>
                  <a:schemeClr val="tx1">
                    <a:tint val="75000"/>
                  </a:schemeClr>
                </a:solidFill>
              </a:defRPr>
            </a:lvl1pPr>
          </a:lstStyle>
          <a:p>
            <a:fld id="{DAF65953-9598-4E8F-9D24-AA2CD541E95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907139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09301" rtl="0" eaLnBrk="1" latinLnBrk="0" hangingPunct="1">
        <a:spcBef>
          <a:spcPct val="0"/>
        </a:spcBef>
        <a:buNone/>
        <a:defRPr sz="4400" kern="1200">
          <a:solidFill>
            <a:schemeClr val="tx1"/>
          </a:solidFill>
          <a:latin typeface="+mj-lt"/>
          <a:ea typeface="+mj-ea"/>
          <a:cs typeface="+mj-cs"/>
        </a:defRPr>
      </a:lvl1pPr>
    </p:titleStyle>
    <p:bodyStyle>
      <a:lvl1pPr marL="340990" indent="-340990" algn="l" defTabSz="90930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808" indent="-284154" algn="l" defTabSz="90930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6627" indent="-227329" algn="l" defTabSz="90930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1278" indent="-227329" algn="l" defTabSz="90930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5931" indent="-227329" algn="l" defTabSz="90930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0579" indent="-227329" algn="l" defTabSz="9093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228" indent="-227329" algn="l" defTabSz="9093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878" indent="-227329" algn="l" defTabSz="9093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543" indent="-227329" algn="l" defTabSz="9093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301" rtl="0" eaLnBrk="1" latinLnBrk="0" hangingPunct="1">
        <a:defRPr sz="1800" kern="1200">
          <a:solidFill>
            <a:schemeClr val="tx1"/>
          </a:solidFill>
          <a:latin typeface="+mn-lt"/>
          <a:ea typeface="+mn-ea"/>
          <a:cs typeface="+mn-cs"/>
        </a:defRPr>
      </a:lvl1pPr>
      <a:lvl2pPr marL="454654" algn="l" defTabSz="909301" rtl="0" eaLnBrk="1" latinLnBrk="0" hangingPunct="1">
        <a:defRPr sz="1800" kern="1200">
          <a:solidFill>
            <a:schemeClr val="tx1"/>
          </a:solidFill>
          <a:latin typeface="+mn-lt"/>
          <a:ea typeface="+mn-ea"/>
          <a:cs typeface="+mn-cs"/>
        </a:defRPr>
      </a:lvl2pPr>
      <a:lvl3pPr marL="909301" algn="l" defTabSz="909301" rtl="0" eaLnBrk="1" latinLnBrk="0" hangingPunct="1">
        <a:defRPr sz="1800" kern="1200">
          <a:solidFill>
            <a:schemeClr val="tx1"/>
          </a:solidFill>
          <a:latin typeface="+mn-lt"/>
          <a:ea typeface="+mn-ea"/>
          <a:cs typeface="+mn-cs"/>
        </a:defRPr>
      </a:lvl3pPr>
      <a:lvl4pPr marL="1363953" algn="l" defTabSz="909301" rtl="0" eaLnBrk="1" latinLnBrk="0" hangingPunct="1">
        <a:defRPr sz="1800" kern="1200">
          <a:solidFill>
            <a:schemeClr val="tx1"/>
          </a:solidFill>
          <a:latin typeface="+mn-lt"/>
          <a:ea typeface="+mn-ea"/>
          <a:cs typeface="+mn-cs"/>
        </a:defRPr>
      </a:lvl4pPr>
      <a:lvl5pPr marL="1818602" algn="l" defTabSz="909301" rtl="0" eaLnBrk="1" latinLnBrk="0" hangingPunct="1">
        <a:defRPr sz="1800" kern="1200">
          <a:solidFill>
            <a:schemeClr val="tx1"/>
          </a:solidFill>
          <a:latin typeface="+mn-lt"/>
          <a:ea typeface="+mn-ea"/>
          <a:cs typeface="+mn-cs"/>
        </a:defRPr>
      </a:lvl5pPr>
      <a:lvl6pPr marL="2273254" algn="l" defTabSz="909301" rtl="0" eaLnBrk="1" latinLnBrk="0" hangingPunct="1">
        <a:defRPr sz="1800" kern="1200">
          <a:solidFill>
            <a:schemeClr val="tx1"/>
          </a:solidFill>
          <a:latin typeface="+mn-lt"/>
          <a:ea typeface="+mn-ea"/>
          <a:cs typeface="+mn-cs"/>
        </a:defRPr>
      </a:lvl6pPr>
      <a:lvl7pPr marL="2727905" algn="l" defTabSz="909301" rtl="0" eaLnBrk="1" latinLnBrk="0" hangingPunct="1">
        <a:defRPr sz="1800" kern="1200">
          <a:solidFill>
            <a:schemeClr val="tx1"/>
          </a:solidFill>
          <a:latin typeface="+mn-lt"/>
          <a:ea typeface="+mn-ea"/>
          <a:cs typeface="+mn-cs"/>
        </a:defRPr>
      </a:lvl7pPr>
      <a:lvl8pPr marL="3182552" algn="l" defTabSz="909301" rtl="0" eaLnBrk="1" latinLnBrk="0" hangingPunct="1">
        <a:defRPr sz="1800" kern="1200">
          <a:solidFill>
            <a:schemeClr val="tx1"/>
          </a:solidFill>
          <a:latin typeface="+mn-lt"/>
          <a:ea typeface="+mn-ea"/>
          <a:cs typeface="+mn-cs"/>
        </a:defRPr>
      </a:lvl8pPr>
      <a:lvl9pPr marL="3637187" algn="l" defTabSz="90930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137" tIns="43072" rIns="86137" bIns="4307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732"/>
            <a:ext cx="7837714" cy="4351693"/>
          </a:xfrm>
          <a:prstGeom prst="rect">
            <a:avLst/>
          </a:prstGeom>
          <a:noFill/>
          <a:ln w="9525">
            <a:noFill/>
            <a:miter lim="800000"/>
            <a:headEnd/>
            <a:tailEnd/>
          </a:ln>
        </p:spPr>
        <p:txBody>
          <a:bodyPr vert="horz" wrap="square" lIns="86137" tIns="43072" rIns="86137" bIns="430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137" tIns="43072" rIns="86137" bIns="43072" numCol="1" anchor="t" anchorCtr="0" compatLnSpc="1">
            <a:prstTxWarp prst="textNoShape">
              <a:avLst/>
            </a:prstTxWarp>
          </a:bodyPr>
          <a:lstStyle>
            <a:lvl1pPr>
              <a:spcBef>
                <a:spcPct val="0"/>
              </a:spcBef>
              <a:buFontTx/>
              <a:buNone/>
              <a:defRPr sz="1300" b="0" dirty="0" smtClean="0">
                <a:solidFill>
                  <a:schemeClr val="tx1"/>
                </a:solidFill>
                <a:latin typeface="+mn-lt"/>
                <a:cs typeface="+mn-cs"/>
              </a:defRPr>
            </a:lvl1pPr>
          </a:lstStyle>
          <a:p>
            <a:pPr defTabSz="861399" fontAlgn="base">
              <a:spcAft>
                <a:spcPct val="0"/>
              </a:spcAft>
              <a:defRPr/>
            </a:pPr>
            <a:r>
              <a:rPr lang="en-US" smtClean="0">
                <a:solidFill>
                  <a:srgbClr val="000000"/>
                </a:solidFill>
              </a:rPr>
              <a:t>May 2009</a:t>
            </a:r>
            <a:endParaRPr lang="en-US">
              <a:solidFill>
                <a:srgbClr val="000000"/>
              </a:solidFill>
            </a:endParaRP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137" tIns="43072" rIns="86137" bIns="43072" numCol="1" anchor="t" anchorCtr="0" compatLnSpc="1">
            <a:prstTxWarp prst="textNoShape">
              <a:avLst/>
            </a:prstTxWarp>
          </a:bodyPr>
          <a:lstStyle>
            <a:lvl1pPr algn="ctr">
              <a:spcBef>
                <a:spcPct val="0"/>
              </a:spcBef>
              <a:buFontTx/>
              <a:buNone/>
              <a:defRPr sz="1300" b="0">
                <a:solidFill>
                  <a:schemeClr val="tx1"/>
                </a:solidFill>
                <a:latin typeface="+mn-lt"/>
                <a:cs typeface="+mn-cs"/>
              </a:defRPr>
            </a:lvl1pPr>
          </a:lstStyle>
          <a:p>
            <a:pPr defTabSz="861399"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137" tIns="43072" rIns="86137" bIns="43072" numCol="1" anchor="t" anchorCtr="0" compatLnSpc="1">
            <a:prstTxWarp prst="textNoShape">
              <a:avLst/>
            </a:prstTxWarp>
          </a:bodyPr>
          <a:lstStyle>
            <a:lvl1pPr algn="r">
              <a:spcBef>
                <a:spcPct val="0"/>
              </a:spcBef>
              <a:buFontTx/>
              <a:buNone/>
              <a:defRPr sz="1300" b="0">
                <a:solidFill>
                  <a:schemeClr val="tx1"/>
                </a:solidFill>
                <a:latin typeface="+mn-lt"/>
                <a:cs typeface="+mn-cs"/>
              </a:defRPr>
            </a:lvl1pPr>
          </a:lstStyle>
          <a:p>
            <a:pPr defTabSz="861399" fontAlgn="base">
              <a:spcAft>
                <a:spcPct val="0"/>
              </a:spcAft>
              <a:defRPr/>
            </a:pPr>
            <a:fld id="{4F01DD6B-73D7-494F-8EA5-082FD70DD5C4}" type="slidenum">
              <a:rPr lang="en-US" smtClean="0">
                <a:solidFill>
                  <a:srgbClr val="000000"/>
                </a:solidFill>
              </a:rPr>
              <a:pPr defTabSz="861399"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xmlns="" val="39410255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0694" algn="ctr" rtl="0" fontAlgn="base">
        <a:spcBef>
          <a:spcPct val="0"/>
        </a:spcBef>
        <a:spcAft>
          <a:spcPct val="0"/>
        </a:spcAft>
        <a:defRPr sz="4200">
          <a:solidFill>
            <a:schemeClr val="tx2"/>
          </a:solidFill>
          <a:latin typeface="Arial" charset="0"/>
          <a:cs typeface="Arial" charset="0"/>
        </a:defRPr>
      </a:lvl6pPr>
      <a:lvl7pPr marL="861399" algn="ctr" rtl="0" fontAlgn="base">
        <a:spcBef>
          <a:spcPct val="0"/>
        </a:spcBef>
        <a:spcAft>
          <a:spcPct val="0"/>
        </a:spcAft>
        <a:defRPr sz="4200">
          <a:solidFill>
            <a:schemeClr val="tx2"/>
          </a:solidFill>
          <a:latin typeface="Arial" charset="0"/>
          <a:cs typeface="Arial" charset="0"/>
        </a:defRPr>
      </a:lvl7pPr>
      <a:lvl8pPr marL="1292103" algn="ctr" rtl="0" fontAlgn="base">
        <a:spcBef>
          <a:spcPct val="0"/>
        </a:spcBef>
        <a:spcAft>
          <a:spcPct val="0"/>
        </a:spcAft>
        <a:defRPr sz="4200">
          <a:solidFill>
            <a:schemeClr val="tx2"/>
          </a:solidFill>
          <a:latin typeface="Arial" charset="0"/>
          <a:cs typeface="Arial" charset="0"/>
        </a:defRPr>
      </a:lvl8pPr>
      <a:lvl9pPr marL="1722776" algn="ctr" rtl="0" fontAlgn="base">
        <a:spcBef>
          <a:spcPct val="0"/>
        </a:spcBef>
        <a:spcAft>
          <a:spcPct val="0"/>
        </a:spcAft>
        <a:defRPr sz="4200">
          <a:solidFill>
            <a:schemeClr val="tx2"/>
          </a:solidFill>
          <a:latin typeface="Arial" charset="0"/>
          <a:cs typeface="Arial" charset="0"/>
        </a:defRPr>
      </a:lvl9pPr>
    </p:titleStyle>
    <p:bodyStyle>
      <a:lvl1pPr marL="323023" indent="-323023" algn="l" rtl="0" eaLnBrk="0" fontAlgn="base" hangingPunct="0">
        <a:spcBef>
          <a:spcPct val="20000"/>
        </a:spcBef>
        <a:spcAft>
          <a:spcPct val="0"/>
        </a:spcAft>
        <a:buChar char="•"/>
        <a:defRPr sz="3100">
          <a:solidFill>
            <a:schemeClr val="tx1"/>
          </a:solidFill>
          <a:latin typeface="+mn-lt"/>
          <a:ea typeface="+mn-ea"/>
          <a:cs typeface="+mn-cs"/>
        </a:defRPr>
      </a:lvl1pPr>
      <a:lvl2pPr marL="699871" indent="-269188" algn="l" rtl="0" eaLnBrk="0" fontAlgn="base" hangingPunct="0">
        <a:spcBef>
          <a:spcPct val="20000"/>
        </a:spcBef>
        <a:spcAft>
          <a:spcPct val="0"/>
        </a:spcAft>
        <a:buChar char="–"/>
        <a:defRPr sz="2700">
          <a:solidFill>
            <a:schemeClr val="tx1"/>
          </a:solidFill>
          <a:latin typeface="+mn-lt"/>
          <a:cs typeface="+mn-cs"/>
        </a:defRPr>
      </a:lvl2pPr>
      <a:lvl3pPr marL="1076762" indent="-215352" algn="l" rtl="0" eaLnBrk="0" fontAlgn="base" hangingPunct="0">
        <a:spcBef>
          <a:spcPct val="20000"/>
        </a:spcBef>
        <a:spcAft>
          <a:spcPct val="0"/>
        </a:spcAft>
        <a:buChar char="•"/>
        <a:defRPr sz="2300">
          <a:solidFill>
            <a:schemeClr val="tx1"/>
          </a:solidFill>
          <a:latin typeface="+mn-lt"/>
          <a:cs typeface="+mn-cs"/>
        </a:defRPr>
      </a:lvl3pPr>
      <a:lvl4pPr marL="1507439" indent="-215352" algn="l" rtl="0" eaLnBrk="0" fontAlgn="base" hangingPunct="0">
        <a:spcBef>
          <a:spcPct val="20000"/>
        </a:spcBef>
        <a:spcAft>
          <a:spcPct val="0"/>
        </a:spcAft>
        <a:buChar char="–"/>
        <a:defRPr sz="1900">
          <a:solidFill>
            <a:schemeClr val="tx1"/>
          </a:solidFill>
          <a:latin typeface="+mn-lt"/>
          <a:cs typeface="+mn-cs"/>
        </a:defRPr>
      </a:lvl4pPr>
      <a:lvl5pPr marL="1938122" indent="-215352" algn="l" rtl="0" eaLnBrk="0" fontAlgn="base" hangingPunct="0">
        <a:spcBef>
          <a:spcPct val="20000"/>
        </a:spcBef>
        <a:spcAft>
          <a:spcPct val="0"/>
        </a:spcAft>
        <a:buChar char="»"/>
        <a:defRPr sz="1900">
          <a:solidFill>
            <a:schemeClr val="tx1"/>
          </a:solidFill>
          <a:latin typeface="+mn-lt"/>
          <a:cs typeface="+mn-cs"/>
        </a:defRPr>
      </a:lvl5pPr>
      <a:lvl6pPr marL="2368811" indent="-215352" algn="l" rtl="0" fontAlgn="base">
        <a:spcBef>
          <a:spcPct val="20000"/>
        </a:spcBef>
        <a:spcAft>
          <a:spcPct val="0"/>
        </a:spcAft>
        <a:buChar char="»"/>
        <a:defRPr sz="1900">
          <a:solidFill>
            <a:schemeClr val="tx1"/>
          </a:solidFill>
          <a:latin typeface="+mn-lt"/>
          <a:cs typeface="+mn-cs"/>
        </a:defRPr>
      </a:lvl6pPr>
      <a:lvl7pPr marL="2799492" indent="-215352" algn="l" rtl="0" fontAlgn="base">
        <a:spcBef>
          <a:spcPct val="20000"/>
        </a:spcBef>
        <a:spcAft>
          <a:spcPct val="0"/>
        </a:spcAft>
        <a:buChar char="»"/>
        <a:defRPr sz="1900">
          <a:solidFill>
            <a:schemeClr val="tx1"/>
          </a:solidFill>
          <a:latin typeface="+mn-lt"/>
          <a:cs typeface="+mn-cs"/>
        </a:defRPr>
      </a:lvl7pPr>
      <a:lvl8pPr marL="3230175" indent="-215352" algn="l" rtl="0" fontAlgn="base">
        <a:spcBef>
          <a:spcPct val="20000"/>
        </a:spcBef>
        <a:spcAft>
          <a:spcPct val="0"/>
        </a:spcAft>
        <a:buChar char="»"/>
        <a:defRPr sz="1900">
          <a:solidFill>
            <a:schemeClr val="tx1"/>
          </a:solidFill>
          <a:latin typeface="+mn-lt"/>
          <a:cs typeface="+mn-cs"/>
        </a:defRPr>
      </a:lvl8pPr>
      <a:lvl9pPr marL="3660872" indent="-215352"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1399" rtl="0" eaLnBrk="1" latinLnBrk="0" hangingPunct="1">
        <a:defRPr sz="1700" kern="1200">
          <a:solidFill>
            <a:schemeClr val="tx1"/>
          </a:solidFill>
          <a:latin typeface="+mn-lt"/>
          <a:ea typeface="+mn-ea"/>
          <a:cs typeface="+mn-cs"/>
        </a:defRPr>
      </a:lvl1pPr>
      <a:lvl2pPr marL="430694" algn="l" defTabSz="861399" rtl="0" eaLnBrk="1" latinLnBrk="0" hangingPunct="1">
        <a:defRPr sz="1700" kern="1200">
          <a:solidFill>
            <a:schemeClr val="tx1"/>
          </a:solidFill>
          <a:latin typeface="+mn-lt"/>
          <a:ea typeface="+mn-ea"/>
          <a:cs typeface="+mn-cs"/>
        </a:defRPr>
      </a:lvl2pPr>
      <a:lvl3pPr marL="861399" algn="l" defTabSz="861399" rtl="0" eaLnBrk="1" latinLnBrk="0" hangingPunct="1">
        <a:defRPr sz="1700" kern="1200">
          <a:solidFill>
            <a:schemeClr val="tx1"/>
          </a:solidFill>
          <a:latin typeface="+mn-lt"/>
          <a:ea typeface="+mn-ea"/>
          <a:cs typeface="+mn-cs"/>
        </a:defRPr>
      </a:lvl3pPr>
      <a:lvl4pPr marL="1292103" algn="l" defTabSz="861399" rtl="0" eaLnBrk="1" latinLnBrk="0" hangingPunct="1">
        <a:defRPr sz="1700" kern="1200">
          <a:solidFill>
            <a:schemeClr val="tx1"/>
          </a:solidFill>
          <a:latin typeface="+mn-lt"/>
          <a:ea typeface="+mn-ea"/>
          <a:cs typeface="+mn-cs"/>
        </a:defRPr>
      </a:lvl4pPr>
      <a:lvl5pPr marL="1722776" algn="l" defTabSz="861399" rtl="0" eaLnBrk="1" latinLnBrk="0" hangingPunct="1">
        <a:defRPr sz="1700" kern="1200">
          <a:solidFill>
            <a:schemeClr val="tx1"/>
          </a:solidFill>
          <a:latin typeface="+mn-lt"/>
          <a:ea typeface="+mn-ea"/>
          <a:cs typeface="+mn-cs"/>
        </a:defRPr>
      </a:lvl5pPr>
      <a:lvl6pPr marL="2153458" algn="l" defTabSz="861399" rtl="0" eaLnBrk="1" latinLnBrk="0" hangingPunct="1">
        <a:defRPr sz="1700" kern="1200">
          <a:solidFill>
            <a:schemeClr val="tx1"/>
          </a:solidFill>
          <a:latin typeface="+mn-lt"/>
          <a:ea typeface="+mn-ea"/>
          <a:cs typeface="+mn-cs"/>
        </a:defRPr>
      </a:lvl6pPr>
      <a:lvl7pPr marL="2584152" algn="l" defTabSz="861399" rtl="0" eaLnBrk="1" latinLnBrk="0" hangingPunct="1">
        <a:defRPr sz="1700" kern="1200">
          <a:solidFill>
            <a:schemeClr val="tx1"/>
          </a:solidFill>
          <a:latin typeface="+mn-lt"/>
          <a:ea typeface="+mn-ea"/>
          <a:cs typeface="+mn-cs"/>
        </a:defRPr>
      </a:lvl7pPr>
      <a:lvl8pPr marL="3014833" algn="l" defTabSz="861399" rtl="0" eaLnBrk="1" latinLnBrk="0" hangingPunct="1">
        <a:defRPr sz="1700" kern="1200">
          <a:solidFill>
            <a:schemeClr val="tx1"/>
          </a:solidFill>
          <a:latin typeface="+mn-lt"/>
          <a:ea typeface="+mn-ea"/>
          <a:cs typeface="+mn-cs"/>
        </a:defRPr>
      </a:lvl8pPr>
      <a:lvl9pPr marL="3445515" algn="l" defTabSz="861399"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146" tIns="43076" rIns="86146" bIns="4307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731"/>
            <a:ext cx="7837714" cy="4351693"/>
          </a:xfrm>
          <a:prstGeom prst="rect">
            <a:avLst/>
          </a:prstGeom>
          <a:noFill/>
          <a:ln w="9525">
            <a:noFill/>
            <a:miter lim="800000"/>
            <a:headEnd/>
            <a:tailEnd/>
          </a:ln>
        </p:spPr>
        <p:txBody>
          <a:bodyPr vert="horz" wrap="square" lIns="86146" tIns="43076" rIns="86146" bIns="430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146" tIns="43076" rIns="86146" bIns="43076" numCol="1" anchor="t" anchorCtr="0" compatLnSpc="1">
            <a:prstTxWarp prst="textNoShape">
              <a:avLst/>
            </a:prstTxWarp>
          </a:bodyPr>
          <a:lstStyle>
            <a:lvl1pPr>
              <a:spcBef>
                <a:spcPct val="0"/>
              </a:spcBef>
              <a:buFontTx/>
              <a:buNone/>
              <a:defRPr sz="1300" b="0" dirty="0" smtClean="0">
                <a:solidFill>
                  <a:schemeClr val="tx1"/>
                </a:solidFill>
                <a:latin typeface="+mn-lt"/>
                <a:cs typeface="+mn-cs"/>
              </a:defRPr>
            </a:lvl1pPr>
          </a:lstStyle>
          <a:p>
            <a:pPr defTabSz="861486" fontAlgn="base">
              <a:spcAft>
                <a:spcPct val="0"/>
              </a:spcAft>
              <a:defRPr/>
            </a:pPr>
            <a:r>
              <a:rPr lang="en-US" smtClean="0">
                <a:solidFill>
                  <a:srgbClr val="000000"/>
                </a:solidFill>
              </a:rPr>
              <a:t>2009</a:t>
            </a:r>
            <a:endParaRPr lang="en-US">
              <a:solidFill>
                <a:srgbClr val="000000"/>
              </a:solidFill>
            </a:endParaRP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146" tIns="43076" rIns="86146" bIns="43076" numCol="1" anchor="t" anchorCtr="0" compatLnSpc="1">
            <a:prstTxWarp prst="textNoShape">
              <a:avLst/>
            </a:prstTxWarp>
          </a:bodyPr>
          <a:lstStyle>
            <a:lvl1pPr algn="ctr">
              <a:spcBef>
                <a:spcPct val="0"/>
              </a:spcBef>
              <a:buFontTx/>
              <a:buNone/>
              <a:defRPr sz="1300" b="0">
                <a:solidFill>
                  <a:schemeClr val="tx1"/>
                </a:solidFill>
                <a:latin typeface="+mn-lt"/>
                <a:cs typeface="+mn-cs"/>
              </a:defRPr>
            </a:lvl1pPr>
          </a:lstStyle>
          <a:p>
            <a:pPr defTabSz="861486"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146" tIns="43076" rIns="86146" bIns="43076" numCol="1" anchor="t" anchorCtr="0" compatLnSpc="1">
            <a:prstTxWarp prst="textNoShape">
              <a:avLst/>
            </a:prstTxWarp>
          </a:bodyPr>
          <a:lstStyle>
            <a:lvl1pPr algn="r">
              <a:spcBef>
                <a:spcPct val="0"/>
              </a:spcBef>
              <a:buFontTx/>
              <a:buNone/>
              <a:defRPr sz="1300" b="0">
                <a:solidFill>
                  <a:schemeClr val="tx1"/>
                </a:solidFill>
                <a:latin typeface="+mn-lt"/>
                <a:cs typeface="+mn-cs"/>
              </a:defRPr>
            </a:lvl1pPr>
          </a:lstStyle>
          <a:p>
            <a:pPr defTabSz="861486" fontAlgn="base">
              <a:spcAft>
                <a:spcPct val="0"/>
              </a:spcAft>
              <a:defRPr/>
            </a:pPr>
            <a:fld id="{4F01DD6B-73D7-494F-8EA5-082FD70DD5C4}" type="slidenum">
              <a:rPr lang="en-US" smtClean="0">
                <a:solidFill>
                  <a:srgbClr val="000000"/>
                </a:solidFill>
              </a:rPr>
              <a:pPr defTabSz="861486"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xmlns="" val="27592636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0738" algn="ctr" rtl="0" fontAlgn="base">
        <a:spcBef>
          <a:spcPct val="0"/>
        </a:spcBef>
        <a:spcAft>
          <a:spcPct val="0"/>
        </a:spcAft>
        <a:defRPr sz="4200">
          <a:solidFill>
            <a:schemeClr val="tx2"/>
          </a:solidFill>
          <a:latin typeface="Arial" charset="0"/>
          <a:cs typeface="Arial" charset="0"/>
        </a:defRPr>
      </a:lvl6pPr>
      <a:lvl7pPr marL="861486" algn="ctr" rtl="0" fontAlgn="base">
        <a:spcBef>
          <a:spcPct val="0"/>
        </a:spcBef>
        <a:spcAft>
          <a:spcPct val="0"/>
        </a:spcAft>
        <a:defRPr sz="4200">
          <a:solidFill>
            <a:schemeClr val="tx2"/>
          </a:solidFill>
          <a:latin typeface="Arial" charset="0"/>
          <a:cs typeface="Arial" charset="0"/>
        </a:defRPr>
      </a:lvl7pPr>
      <a:lvl8pPr marL="1292234" algn="ctr" rtl="0" fontAlgn="base">
        <a:spcBef>
          <a:spcPct val="0"/>
        </a:spcBef>
        <a:spcAft>
          <a:spcPct val="0"/>
        </a:spcAft>
        <a:defRPr sz="4200">
          <a:solidFill>
            <a:schemeClr val="tx2"/>
          </a:solidFill>
          <a:latin typeface="Arial" charset="0"/>
          <a:cs typeface="Arial" charset="0"/>
        </a:defRPr>
      </a:lvl8pPr>
      <a:lvl9pPr marL="1722951" algn="ctr" rtl="0" fontAlgn="base">
        <a:spcBef>
          <a:spcPct val="0"/>
        </a:spcBef>
        <a:spcAft>
          <a:spcPct val="0"/>
        </a:spcAft>
        <a:defRPr sz="4200">
          <a:solidFill>
            <a:schemeClr val="tx2"/>
          </a:solidFill>
          <a:latin typeface="Arial" charset="0"/>
          <a:cs typeface="Arial" charset="0"/>
        </a:defRPr>
      </a:lvl9pPr>
    </p:titleStyle>
    <p:bodyStyle>
      <a:lvl1pPr marL="323056" indent="-323056" algn="l" rtl="0" eaLnBrk="0" fontAlgn="base" hangingPunct="0">
        <a:spcBef>
          <a:spcPct val="20000"/>
        </a:spcBef>
        <a:spcAft>
          <a:spcPct val="0"/>
        </a:spcAft>
        <a:buChar char="•"/>
        <a:defRPr sz="3100">
          <a:solidFill>
            <a:schemeClr val="tx1"/>
          </a:solidFill>
          <a:latin typeface="+mn-lt"/>
          <a:ea typeface="+mn-ea"/>
          <a:cs typeface="+mn-cs"/>
        </a:defRPr>
      </a:lvl1pPr>
      <a:lvl2pPr marL="699943" indent="-269215" algn="l" rtl="0" eaLnBrk="0" fontAlgn="base" hangingPunct="0">
        <a:spcBef>
          <a:spcPct val="20000"/>
        </a:spcBef>
        <a:spcAft>
          <a:spcPct val="0"/>
        </a:spcAft>
        <a:buChar char="–"/>
        <a:defRPr sz="2700">
          <a:solidFill>
            <a:schemeClr val="tx1"/>
          </a:solidFill>
          <a:latin typeface="+mn-lt"/>
          <a:cs typeface="+mn-cs"/>
        </a:defRPr>
      </a:lvl2pPr>
      <a:lvl3pPr marL="1076871" indent="-215374" algn="l" rtl="0" eaLnBrk="0" fontAlgn="base" hangingPunct="0">
        <a:spcBef>
          <a:spcPct val="20000"/>
        </a:spcBef>
        <a:spcAft>
          <a:spcPct val="0"/>
        </a:spcAft>
        <a:buChar char="•"/>
        <a:defRPr sz="2300">
          <a:solidFill>
            <a:schemeClr val="tx1"/>
          </a:solidFill>
          <a:latin typeface="+mn-lt"/>
          <a:cs typeface="+mn-cs"/>
        </a:defRPr>
      </a:lvl3pPr>
      <a:lvl4pPr marL="1507592" indent="-215374" algn="l" rtl="0" eaLnBrk="0" fontAlgn="base" hangingPunct="0">
        <a:spcBef>
          <a:spcPct val="20000"/>
        </a:spcBef>
        <a:spcAft>
          <a:spcPct val="0"/>
        </a:spcAft>
        <a:buChar char="–"/>
        <a:defRPr sz="1900">
          <a:solidFill>
            <a:schemeClr val="tx1"/>
          </a:solidFill>
          <a:latin typeface="+mn-lt"/>
          <a:cs typeface="+mn-cs"/>
        </a:defRPr>
      </a:lvl4pPr>
      <a:lvl5pPr marL="1938319" indent="-215374" algn="l" rtl="0" eaLnBrk="0" fontAlgn="base" hangingPunct="0">
        <a:spcBef>
          <a:spcPct val="20000"/>
        </a:spcBef>
        <a:spcAft>
          <a:spcPct val="0"/>
        </a:spcAft>
        <a:buChar char="»"/>
        <a:defRPr sz="1900">
          <a:solidFill>
            <a:schemeClr val="tx1"/>
          </a:solidFill>
          <a:latin typeface="+mn-lt"/>
          <a:cs typeface="+mn-cs"/>
        </a:defRPr>
      </a:lvl5pPr>
      <a:lvl6pPr marL="2369051" indent="-215374" algn="l" rtl="0" fontAlgn="base">
        <a:spcBef>
          <a:spcPct val="20000"/>
        </a:spcBef>
        <a:spcAft>
          <a:spcPct val="0"/>
        </a:spcAft>
        <a:buChar char="»"/>
        <a:defRPr sz="1900">
          <a:solidFill>
            <a:schemeClr val="tx1"/>
          </a:solidFill>
          <a:latin typeface="+mn-lt"/>
          <a:cs typeface="+mn-cs"/>
        </a:defRPr>
      </a:lvl6pPr>
      <a:lvl7pPr marL="2799776" indent="-215374" algn="l" rtl="0" fontAlgn="base">
        <a:spcBef>
          <a:spcPct val="20000"/>
        </a:spcBef>
        <a:spcAft>
          <a:spcPct val="0"/>
        </a:spcAft>
        <a:buChar char="»"/>
        <a:defRPr sz="1900">
          <a:solidFill>
            <a:schemeClr val="tx1"/>
          </a:solidFill>
          <a:latin typeface="+mn-lt"/>
          <a:cs typeface="+mn-cs"/>
        </a:defRPr>
      </a:lvl7pPr>
      <a:lvl8pPr marL="3230503" indent="-215374" algn="l" rtl="0" fontAlgn="base">
        <a:spcBef>
          <a:spcPct val="20000"/>
        </a:spcBef>
        <a:spcAft>
          <a:spcPct val="0"/>
        </a:spcAft>
        <a:buChar char="»"/>
        <a:defRPr sz="1900">
          <a:solidFill>
            <a:schemeClr val="tx1"/>
          </a:solidFill>
          <a:latin typeface="+mn-lt"/>
          <a:cs typeface="+mn-cs"/>
        </a:defRPr>
      </a:lvl8pPr>
      <a:lvl9pPr marL="3661244" indent="-215374"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1486" rtl="0" eaLnBrk="1" latinLnBrk="0" hangingPunct="1">
        <a:defRPr sz="1700" kern="1200">
          <a:solidFill>
            <a:schemeClr val="tx1"/>
          </a:solidFill>
          <a:latin typeface="+mn-lt"/>
          <a:ea typeface="+mn-ea"/>
          <a:cs typeface="+mn-cs"/>
        </a:defRPr>
      </a:lvl1pPr>
      <a:lvl2pPr marL="430738" algn="l" defTabSz="861486" rtl="0" eaLnBrk="1" latinLnBrk="0" hangingPunct="1">
        <a:defRPr sz="1700" kern="1200">
          <a:solidFill>
            <a:schemeClr val="tx1"/>
          </a:solidFill>
          <a:latin typeface="+mn-lt"/>
          <a:ea typeface="+mn-ea"/>
          <a:cs typeface="+mn-cs"/>
        </a:defRPr>
      </a:lvl2pPr>
      <a:lvl3pPr marL="861486" algn="l" defTabSz="861486" rtl="0" eaLnBrk="1" latinLnBrk="0" hangingPunct="1">
        <a:defRPr sz="1700" kern="1200">
          <a:solidFill>
            <a:schemeClr val="tx1"/>
          </a:solidFill>
          <a:latin typeface="+mn-lt"/>
          <a:ea typeface="+mn-ea"/>
          <a:cs typeface="+mn-cs"/>
        </a:defRPr>
      </a:lvl3pPr>
      <a:lvl4pPr marL="1292234" algn="l" defTabSz="861486" rtl="0" eaLnBrk="1" latinLnBrk="0" hangingPunct="1">
        <a:defRPr sz="1700" kern="1200">
          <a:solidFill>
            <a:schemeClr val="tx1"/>
          </a:solidFill>
          <a:latin typeface="+mn-lt"/>
          <a:ea typeface="+mn-ea"/>
          <a:cs typeface="+mn-cs"/>
        </a:defRPr>
      </a:lvl4pPr>
      <a:lvl5pPr marL="1722951" algn="l" defTabSz="861486" rtl="0" eaLnBrk="1" latinLnBrk="0" hangingPunct="1">
        <a:defRPr sz="1700" kern="1200">
          <a:solidFill>
            <a:schemeClr val="tx1"/>
          </a:solidFill>
          <a:latin typeface="+mn-lt"/>
          <a:ea typeface="+mn-ea"/>
          <a:cs typeface="+mn-cs"/>
        </a:defRPr>
      </a:lvl5pPr>
      <a:lvl6pPr marL="2153677" algn="l" defTabSz="861486" rtl="0" eaLnBrk="1" latinLnBrk="0" hangingPunct="1">
        <a:defRPr sz="1700" kern="1200">
          <a:solidFill>
            <a:schemeClr val="tx1"/>
          </a:solidFill>
          <a:latin typeface="+mn-lt"/>
          <a:ea typeface="+mn-ea"/>
          <a:cs typeface="+mn-cs"/>
        </a:defRPr>
      </a:lvl6pPr>
      <a:lvl7pPr marL="2584414" algn="l" defTabSz="861486" rtl="0" eaLnBrk="1" latinLnBrk="0" hangingPunct="1">
        <a:defRPr sz="1700" kern="1200">
          <a:solidFill>
            <a:schemeClr val="tx1"/>
          </a:solidFill>
          <a:latin typeface="+mn-lt"/>
          <a:ea typeface="+mn-ea"/>
          <a:cs typeface="+mn-cs"/>
        </a:defRPr>
      </a:lvl7pPr>
      <a:lvl8pPr marL="3015139" algn="l" defTabSz="861486" rtl="0" eaLnBrk="1" latinLnBrk="0" hangingPunct="1">
        <a:defRPr sz="1700" kern="1200">
          <a:solidFill>
            <a:schemeClr val="tx1"/>
          </a:solidFill>
          <a:latin typeface="+mn-lt"/>
          <a:ea typeface="+mn-ea"/>
          <a:cs typeface="+mn-cs"/>
        </a:defRPr>
      </a:lvl8pPr>
      <a:lvl9pPr marL="3445865" algn="l" defTabSz="861486"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163" tIns="43084" rIns="86163" bIns="4308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729"/>
            <a:ext cx="7837714" cy="4351693"/>
          </a:xfrm>
          <a:prstGeom prst="rect">
            <a:avLst/>
          </a:prstGeom>
          <a:noFill/>
          <a:ln w="9525">
            <a:noFill/>
            <a:miter lim="800000"/>
            <a:headEnd/>
            <a:tailEnd/>
          </a:ln>
        </p:spPr>
        <p:txBody>
          <a:bodyPr vert="horz" wrap="square" lIns="86163" tIns="43084" rIns="86163" bIns="430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163" tIns="43084" rIns="86163" bIns="43084" numCol="1" anchor="t" anchorCtr="0" compatLnSpc="1">
            <a:prstTxWarp prst="textNoShape">
              <a:avLst/>
            </a:prstTxWarp>
          </a:bodyPr>
          <a:lstStyle>
            <a:lvl1pPr>
              <a:spcBef>
                <a:spcPct val="0"/>
              </a:spcBef>
              <a:buFontTx/>
              <a:buNone/>
              <a:defRPr sz="1300" b="0">
                <a:solidFill>
                  <a:schemeClr val="tx1"/>
                </a:solidFill>
                <a:latin typeface="+mn-lt"/>
                <a:cs typeface="+mn-cs"/>
              </a:defRPr>
            </a:lvl1pPr>
          </a:lstStyle>
          <a:p>
            <a:pPr defTabSz="861661" fontAlgn="base">
              <a:spcAft>
                <a:spcPct val="0"/>
              </a:spcAft>
              <a:defRPr/>
            </a:pPr>
            <a:r>
              <a:rPr lang="en-US" smtClean="0">
                <a:solidFill>
                  <a:srgbClr val="000000"/>
                </a:solidFill>
              </a:rPr>
              <a:t>May 2009</a:t>
            </a:r>
            <a:endParaRPr lang="en-US" dirty="0">
              <a:solidFill>
                <a:srgbClr val="000000"/>
              </a:solidFill>
            </a:endParaRP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163" tIns="43084" rIns="86163" bIns="43084" numCol="1" anchor="t" anchorCtr="0" compatLnSpc="1">
            <a:prstTxWarp prst="textNoShape">
              <a:avLst/>
            </a:prstTxWarp>
          </a:bodyPr>
          <a:lstStyle>
            <a:lvl1pPr algn="ctr">
              <a:spcBef>
                <a:spcPct val="0"/>
              </a:spcBef>
              <a:buFontTx/>
              <a:buNone/>
              <a:defRPr sz="1300" b="0">
                <a:solidFill>
                  <a:schemeClr val="tx1"/>
                </a:solidFill>
                <a:latin typeface="+mn-lt"/>
                <a:cs typeface="+mn-cs"/>
              </a:defRPr>
            </a:lvl1pPr>
          </a:lstStyle>
          <a:p>
            <a:pPr defTabSz="861661"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163" tIns="43084" rIns="86163" bIns="43084" numCol="1" anchor="t" anchorCtr="0" compatLnSpc="1">
            <a:prstTxWarp prst="textNoShape">
              <a:avLst/>
            </a:prstTxWarp>
          </a:bodyPr>
          <a:lstStyle>
            <a:lvl1pPr algn="r">
              <a:spcBef>
                <a:spcPct val="0"/>
              </a:spcBef>
              <a:buFontTx/>
              <a:buNone/>
              <a:defRPr sz="1300" b="0">
                <a:solidFill>
                  <a:schemeClr val="tx1"/>
                </a:solidFill>
                <a:latin typeface="+mn-lt"/>
                <a:cs typeface="+mn-cs"/>
              </a:defRPr>
            </a:lvl1pPr>
          </a:lstStyle>
          <a:p>
            <a:pPr defTabSz="861661" fontAlgn="base">
              <a:spcAft>
                <a:spcPct val="0"/>
              </a:spcAft>
              <a:defRPr/>
            </a:pPr>
            <a:fld id="{F8731106-1544-4045-91BE-8DA3E7DB590C}" type="slidenum">
              <a:rPr lang="en-US" smtClean="0">
                <a:solidFill>
                  <a:srgbClr val="000000"/>
                </a:solidFill>
              </a:rPr>
              <a:pPr defTabSz="861661"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xmlns="" val="1076888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0825" algn="ctr" rtl="0" fontAlgn="base">
        <a:spcBef>
          <a:spcPct val="0"/>
        </a:spcBef>
        <a:spcAft>
          <a:spcPct val="0"/>
        </a:spcAft>
        <a:defRPr sz="4200">
          <a:solidFill>
            <a:schemeClr val="tx2"/>
          </a:solidFill>
          <a:latin typeface="Arial" charset="0"/>
          <a:cs typeface="Arial" charset="0"/>
        </a:defRPr>
      </a:lvl6pPr>
      <a:lvl7pPr marL="861661" algn="ctr" rtl="0" fontAlgn="base">
        <a:spcBef>
          <a:spcPct val="0"/>
        </a:spcBef>
        <a:spcAft>
          <a:spcPct val="0"/>
        </a:spcAft>
        <a:defRPr sz="4200">
          <a:solidFill>
            <a:schemeClr val="tx2"/>
          </a:solidFill>
          <a:latin typeface="Arial" charset="0"/>
          <a:cs typeface="Arial" charset="0"/>
        </a:defRPr>
      </a:lvl7pPr>
      <a:lvl8pPr marL="1292496" algn="ctr" rtl="0" fontAlgn="base">
        <a:spcBef>
          <a:spcPct val="0"/>
        </a:spcBef>
        <a:spcAft>
          <a:spcPct val="0"/>
        </a:spcAft>
        <a:defRPr sz="4200">
          <a:solidFill>
            <a:schemeClr val="tx2"/>
          </a:solidFill>
          <a:latin typeface="Arial" charset="0"/>
          <a:cs typeface="Arial" charset="0"/>
        </a:defRPr>
      </a:lvl8pPr>
      <a:lvl9pPr marL="1723301" algn="ctr" rtl="0" fontAlgn="base">
        <a:spcBef>
          <a:spcPct val="0"/>
        </a:spcBef>
        <a:spcAft>
          <a:spcPct val="0"/>
        </a:spcAft>
        <a:defRPr sz="4200">
          <a:solidFill>
            <a:schemeClr val="tx2"/>
          </a:solidFill>
          <a:latin typeface="Arial" charset="0"/>
          <a:cs typeface="Arial" charset="0"/>
        </a:defRPr>
      </a:lvl9pPr>
    </p:titleStyle>
    <p:bodyStyle>
      <a:lvl1pPr marL="323121" indent="-323121" algn="l" rtl="0" eaLnBrk="0" fontAlgn="base" hangingPunct="0">
        <a:spcBef>
          <a:spcPct val="20000"/>
        </a:spcBef>
        <a:spcAft>
          <a:spcPct val="0"/>
        </a:spcAft>
        <a:buChar char="•"/>
        <a:defRPr sz="3100">
          <a:solidFill>
            <a:schemeClr val="tx1"/>
          </a:solidFill>
          <a:latin typeface="+mn-lt"/>
          <a:ea typeface="+mn-ea"/>
          <a:cs typeface="+mn-cs"/>
        </a:defRPr>
      </a:lvl1pPr>
      <a:lvl2pPr marL="700085" indent="-269270" algn="l" rtl="0" eaLnBrk="0" fontAlgn="base" hangingPunct="0">
        <a:spcBef>
          <a:spcPct val="20000"/>
        </a:spcBef>
        <a:spcAft>
          <a:spcPct val="0"/>
        </a:spcAft>
        <a:buChar char="–"/>
        <a:defRPr sz="2700">
          <a:solidFill>
            <a:schemeClr val="tx1"/>
          </a:solidFill>
          <a:latin typeface="+mn-lt"/>
          <a:cs typeface="+mn-cs"/>
        </a:defRPr>
      </a:lvl2pPr>
      <a:lvl3pPr marL="1077089" indent="-215418" algn="l" rtl="0" eaLnBrk="0" fontAlgn="base" hangingPunct="0">
        <a:spcBef>
          <a:spcPct val="20000"/>
        </a:spcBef>
        <a:spcAft>
          <a:spcPct val="0"/>
        </a:spcAft>
        <a:buChar char="•"/>
        <a:defRPr sz="2300">
          <a:solidFill>
            <a:schemeClr val="tx1"/>
          </a:solidFill>
          <a:latin typeface="+mn-lt"/>
          <a:cs typeface="+mn-cs"/>
        </a:defRPr>
      </a:lvl3pPr>
      <a:lvl4pPr marL="1507898" indent="-215418" algn="l" rtl="0" eaLnBrk="0" fontAlgn="base" hangingPunct="0">
        <a:spcBef>
          <a:spcPct val="20000"/>
        </a:spcBef>
        <a:spcAft>
          <a:spcPct val="0"/>
        </a:spcAft>
        <a:buChar char="–"/>
        <a:defRPr sz="1900">
          <a:solidFill>
            <a:schemeClr val="tx1"/>
          </a:solidFill>
          <a:latin typeface="+mn-lt"/>
          <a:cs typeface="+mn-cs"/>
        </a:defRPr>
      </a:lvl4pPr>
      <a:lvl5pPr marL="1938713" indent="-215418" algn="l" rtl="0" eaLnBrk="0" fontAlgn="base" hangingPunct="0">
        <a:spcBef>
          <a:spcPct val="20000"/>
        </a:spcBef>
        <a:spcAft>
          <a:spcPct val="0"/>
        </a:spcAft>
        <a:buChar char="»"/>
        <a:defRPr sz="1900">
          <a:solidFill>
            <a:schemeClr val="tx1"/>
          </a:solidFill>
          <a:latin typeface="+mn-lt"/>
          <a:cs typeface="+mn-cs"/>
        </a:defRPr>
      </a:lvl5pPr>
      <a:lvl6pPr marL="2369531" indent="-215418" algn="l" rtl="0" fontAlgn="base">
        <a:spcBef>
          <a:spcPct val="20000"/>
        </a:spcBef>
        <a:spcAft>
          <a:spcPct val="0"/>
        </a:spcAft>
        <a:buChar char="»"/>
        <a:defRPr sz="1900">
          <a:solidFill>
            <a:schemeClr val="tx1"/>
          </a:solidFill>
          <a:latin typeface="+mn-lt"/>
          <a:cs typeface="+mn-cs"/>
        </a:defRPr>
      </a:lvl6pPr>
      <a:lvl7pPr marL="2800344" indent="-215418" algn="l" rtl="0" fontAlgn="base">
        <a:spcBef>
          <a:spcPct val="20000"/>
        </a:spcBef>
        <a:spcAft>
          <a:spcPct val="0"/>
        </a:spcAft>
        <a:buChar char="»"/>
        <a:defRPr sz="1900">
          <a:solidFill>
            <a:schemeClr val="tx1"/>
          </a:solidFill>
          <a:latin typeface="+mn-lt"/>
          <a:cs typeface="+mn-cs"/>
        </a:defRPr>
      </a:lvl7pPr>
      <a:lvl8pPr marL="3231159" indent="-215418" algn="l" rtl="0" fontAlgn="base">
        <a:spcBef>
          <a:spcPct val="20000"/>
        </a:spcBef>
        <a:spcAft>
          <a:spcPct val="0"/>
        </a:spcAft>
        <a:buChar char="»"/>
        <a:defRPr sz="1900">
          <a:solidFill>
            <a:schemeClr val="tx1"/>
          </a:solidFill>
          <a:latin typeface="+mn-lt"/>
          <a:cs typeface="+mn-cs"/>
        </a:defRPr>
      </a:lvl8pPr>
      <a:lvl9pPr marL="3661988" indent="-215418"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1661" rtl="0" eaLnBrk="1" latinLnBrk="0" hangingPunct="1">
        <a:defRPr sz="1700" kern="1200">
          <a:solidFill>
            <a:schemeClr val="tx1"/>
          </a:solidFill>
          <a:latin typeface="+mn-lt"/>
          <a:ea typeface="+mn-ea"/>
          <a:cs typeface="+mn-cs"/>
        </a:defRPr>
      </a:lvl1pPr>
      <a:lvl2pPr marL="430825" algn="l" defTabSz="861661" rtl="0" eaLnBrk="1" latinLnBrk="0" hangingPunct="1">
        <a:defRPr sz="1700" kern="1200">
          <a:solidFill>
            <a:schemeClr val="tx1"/>
          </a:solidFill>
          <a:latin typeface="+mn-lt"/>
          <a:ea typeface="+mn-ea"/>
          <a:cs typeface="+mn-cs"/>
        </a:defRPr>
      </a:lvl2pPr>
      <a:lvl3pPr marL="861661" algn="l" defTabSz="861661" rtl="0" eaLnBrk="1" latinLnBrk="0" hangingPunct="1">
        <a:defRPr sz="1700" kern="1200">
          <a:solidFill>
            <a:schemeClr val="tx1"/>
          </a:solidFill>
          <a:latin typeface="+mn-lt"/>
          <a:ea typeface="+mn-ea"/>
          <a:cs typeface="+mn-cs"/>
        </a:defRPr>
      </a:lvl3pPr>
      <a:lvl4pPr marL="1292496" algn="l" defTabSz="861661" rtl="0" eaLnBrk="1" latinLnBrk="0" hangingPunct="1">
        <a:defRPr sz="1700" kern="1200">
          <a:solidFill>
            <a:schemeClr val="tx1"/>
          </a:solidFill>
          <a:latin typeface="+mn-lt"/>
          <a:ea typeface="+mn-ea"/>
          <a:cs typeface="+mn-cs"/>
        </a:defRPr>
      </a:lvl4pPr>
      <a:lvl5pPr marL="1723301" algn="l" defTabSz="861661" rtl="0" eaLnBrk="1" latinLnBrk="0" hangingPunct="1">
        <a:defRPr sz="1700" kern="1200">
          <a:solidFill>
            <a:schemeClr val="tx1"/>
          </a:solidFill>
          <a:latin typeface="+mn-lt"/>
          <a:ea typeface="+mn-ea"/>
          <a:cs typeface="+mn-cs"/>
        </a:defRPr>
      </a:lvl5pPr>
      <a:lvl6pPr marL="2154115" algn="l" defTabSz="861661" rtl="0" eaLnBrk="1" latinLnBrk="0" hangingPunct="1">
        <a:defRPr sz="1700" kern="1200">
          <a:solidFill>
            <a:schemeClr val="tx1"/>
          </a:solidFill>
          <a:latin typeface="+mn-lt"/>
          <a:ea typeface="+mn-ea"/>
          <a:cs typeface="+mn-cs"/>
        </a:defRPr>
      </a:lvl6pPr>
      <a:lvl7pPr marL="2584938" algn="l" defTabSz="861661" rtl="0" eaLnBrk="1" latinLnBrk="0" hangingPunct="1">
        <a:defRPr sz="1700" kern="1200">
          <a:solidFill>
            <a:schemeClr val="tx1"/>
          </a:solidFill>
          <a:latin typeface="+mn-lt"/>
          <a:ea typeface="+mn-ea"/>
          <a:cs typeface="+mn-cs"/>
        </a:defRPr>
      </a:lvl7pPr>
      <a:lvl8pPr marL="3015751" algn="l" defTabSz="861661" rtl="0" eaLnBrk="1" latinLnBrk="0" hangingPunct="1">
        <a:defRPr sz="1700" kern="1200">
          <a:solidFill>
            <a:schemeClr val="tx1"/>
          </a:solidFill>
          <a:latin typeface="+mn-lt"/>
          <a:ea typeface="+mn-ea"/>
          <a:cs typeface="+mn-cs"/>
        </a:defRPr>
      </a:lvl8pPr>
      <a:lvl9pPr marL="3446565" algn="l" defTabSz="861661"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626" tIns="45312" rIns="90626" bIns="4531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88"/>
            <a:ext cx="8229600" cy="4525963"/>
          </a:xfrm>
          <a:prstGeom prst="rect">
            <a:avLst/>
          </a:prstGeom>
          <a:noFill/>
          <a:ln w="9525">
            <a:noFill/>
            <a:miter lim="800000"/>
            <a:headEnd/>
            <a:tailEnd/>
          </a:ln>
        </p:spPr>
        <p:txBody>
          <a:bodyPr vert="horz" wrap="square" lIns="90626" tIns="45312" rIns="90626" bIns="453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0626" tIns="45312" rIns="90626" bIns="45312" numCol="1" anchor="t" anchorCtr="0" compatLnSpc="1">
            <a:prstTxWarp prst="textNoShape">
              <a:avLst/>
            </a:prstTxWarp>
          </a:bodyPr>
          <a:lstStyle>
            <a:lvl1pPr>
              <a:spcBef>
                <a:spcPct val="0"/>
              </a:spcBef>
              <a:buFontTx/>
              <a:buNone/>
              <a:defRPr sz="1400" b="0">
                <a:solidFill>
                  <a:schemeClr val="tx1"/>
                </a:solidFill>
                <a:latin typeface="+mn-lt"/>
                <a:cs typeface="+mn-cs"/>
              </a:defRPr>
            </a:lvl1pPr>
          </a:lstStyle>
          <a:p>
            <a:pPr defTabSz="861923" fontAlgn="base">
              <a:spcAft>
                <a:spcPct val="0"/>
              </a:spcAft>
              <a:defRPr/>
            </a:pPr>
            <a:r>
              <a:rPr lang="en-US" smtClean="0">
                <a:solidFill>
                  <a:srgbClr val="000000"/>
                </a:solidFill>
              </a:rPr>
              <a:t>May 2009</a:t>
            </a:r>
            <a:endParaRPr lang="en-US" dirty="0">
              <a:solidFill>
                <a:srgbClr val="000000"/>
              </a:solidFill>
            </a:endParaRPr>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0626" tIns="45312" rIns="90626" bIns="45312"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defTabSz="861923"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626" tIns="45312" rIns="90626" bIns="45312"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defTabSz="861923" fontAlgn="base">
              <a:spcAft>
                <a:spcPct val="0"/>
              </a:spcAft>
              <a:defRPr/>
            </a:pPr>
            <a:fld id="{F8731106-1544-4045-91BE-8DA3E7DB590C}" type="slidenum">
              <a:rPr lang="en-US" smtClean="0">
                <a:solidFill>
                  <a:srgbClr val="000000"/>
                </a:solidFill>
              </a:rPr>
              <a:pPr defTabSz="861923"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xmlns="" val="45451496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3132" algn="ctr" rtl="0" fontAlgn="base">
        <a:spcBef>
          <a:spcPct val="0"/>
        </a:spcBef>
        <a:spcAft>
          <a:spcPct val="0"/>
        </a:spcAft>
        <a:defRPr sz="4400">
          <a:solidFill>
            <a:schemeClr val="tx2"/>
          </a:solidFill>
          <a:latin typeface="Arial" charset="0"/>
          <a:cs typeface="Arial" charset="0"/>
        </a:defRPr>
      </a:lvl6pPr>
      <a:lvl7pPr marL="906257" algn="ctr" rtl="0" fontAlgn="base">
        <a:spcBef>
          <a:spcPct val="0"/>
        </a:spcBef>
        <a:spcAft>
          <a:spcPct val="0"/>
        </a:spcAft>
        <a:defRPr sz="4400">
          <a:solidFill>
            <a:schemeClr val="tx2"/>
          </a:solidFill>
          <a:latin typeface="Arial" charset="0"/>
          <a:cs typeface="Arial" charset="0"/>
        </a:defRPr>
      </a:lvl7pPr>
      <a:lvl8pPr marL="1359387" algn="ctr" rtl="0" fontAlgn="base">
        <a:spcBef>
          <a:spcPct val="0"/>
        </a:spcBef>
        <a:spcAft>
          <a:spcPct val="0"/>
        </a:spcAft>
        <a:defRPr sz="4400">
          <a:solidFill>
            <a:schemeClr val="tx2"/>
          </a:solidFill>
          <a:latin typeface="Arial" charset="0"/>
          <a:cs typeface="Arial" charset="0"/>
        </a:defRPr>
      </a:lvl8pPr>
      <a:lvl9pPr marL="1812510" algn="ctr" rtl="0" fontAlgn="base">
        <a:spcBef>
          <a:spcPct val="0"/>
        </a:spcBef>
        <a:spcAft>
          <a:spcPct val="0"/>
        </a:spcAft>
        <a:defRPr sz="4400">
          <a:solidFill>
            <a:schemeClr val="tx2"/>
          </a:solidFill>
          <a:latin typeface="Arial" charset="0"/>
          <a:cs typeface="Arial" charset="0"/>
        </a:defRPr>
      </a:lvl9pPr>
    </p:titleStyle>
    <p:bodyStyle>
      <a:lvl1pPr marL="339848" indent="-339848" algn="l" rtl="0" eaLnBrk="0" fontAlgn="base" hangingPunct="0">
        <a:spcBef>
          <a:spcPct val="20000"/>
        </a:spcBef>
        <a:spcAft>
          <a:spcPct val="0"/>
        </a:spcAft>
        <a:buChar char="•"/>
        <a:defRPr sz="3200">
          <a:solidFill>
            <a:schemeClr val="tx1"/>
          </a:solidFill>
          <a:latin typeface="+mn-lt"/>
          <a:ea typeface="+mn-ea"/>
          <a:cs typeface="+mn-cs"/>
        </a:defRPr>
      </a:lvl1pPr>
      <a:lvl2pPr marL="736334" indent="-283200" algn="l" rtl="0" eaLnBrk="0" fontAlgn="base" hangingPunct="0">
        <a:spcBef>
          <a:spcPct val="20000"/>
        </a:spcBef>
        <a:spcAft>
          <a:spcPct val="0"/>
        </a:spcAft>
        <a:buChar char="–"/>
        <a:defRPr sz="2800">
          <a:solidFill>
            <a:schemeClr val="tx1"/>
          </a:solidFill>
          <a:latin typeface="+mn-lt"/>
          <a:cs typeface="+mn-cs"/>
        </a:defRPr>
      </a:lvl2pPr>
      <a:lvl3pPr marL="1132820" indent="-226569" algn="l" rtl="0" eaLnBrk="0" fontAlgn="base" hangingPunct="0">
        <a:spcBef>
          <a:spcPct val="20000"/>
        </a:spcBef>
        <a:spcAft>
          <a:spcPct val="0"/>
        </a:spcAft>
        <a:buChar char="•"/>
        <a:defRPr sz="2400">
          <a:solidFill>
            <a:schemeClr val="tx1"/>
          </a:solidFill>
          <a:latin typeface="+mn-lt"/>
          <a:cs typeface="+mn-cs"/>
        </a:defRPr>
      </a:lvl3pPr>
      <a:lvl4pPr marL="1585948" indent="-226569" algn="l" rtl="0" eaLnBrk="0" fontAlgn="base" hangingPunct="0">
        <a:spcBef>
          <a:spcPct val="20000"/>
        </a:spcBef>
        <a:spcAft>
          <a:spcPct val="0"/>
        </a:spcAft>
        <a:buChar char="–"/>
        <a:defRPr sz="2000">
          <a:solidFill>
            <a:schemeClr val="tx1"/>
          </a:solidFill>
          <a:latin typeface="+mn-lt"/>
          <a:cs typeface="+mn-cs"/>
        </a:defRPr>
      </a:lvl4pPr>
      <a:lvl5pPr marL="2039084" indent="-226569" algn="l" rtl="0" eaLnBrk="0" fontAlgn="base" hangingPunct="0">
        <a:spcBef>
          <a:spcPct val="20000"/>
        </a:spcBef>
        <a:spcAft>
          <a:spcPct val="0"/>
        </a:spcAft>
        <a:buChar char="»"/>
        <a:defRPr sz="2000">
          <a:solidFill>
            <a:schemeClr val="tx1"/>
          </a:solidFill>
          <a:latin typeface="+mn-lt"/>
          <a:cs typeface="+mn-cs"/>
        </a:defRPr>
      </a:lvl5pPr>
      <a:lvl6pPr marL="2492203" indent="-226569" algn="l" rtl="0" fontAlgn="base">
        <a:spcBef>
          <a:spcPct val="20000"/>
        </a:spcBef>
        <a:spcAft>
          <a:spcPct val="0"/>
        </a:spcAft>
        <a:buChar char="»"/>
        <a:defRPr sz="2000">
          <a:solidFill>
            <a:schemeClr val="tx1"/>
          </a:solidFill>
          <a:latin typeface="+mn-lt"/>
          <a:cs typeface="+mn-cs"/>
        </a:defRPr>
      </a:lvl6pPr>
      <a:lvl7pPr marL="2945329" indent="-226569" algn="l" rtl="0" fontAlgn="base">
        <a:spcBef>
          <a:spcPct val="20000"/>
        </a:spcBef>
        <a:spcAft>
          <a:spcPct val="0"/>
        </a:spcAft>
        <a:buChar char="»"/>
        <a:defRPr sz="2000">
          <a:solidFill>
            <a:schemeClr val="tx1"/>
          </a:solidFill>
          <a:latin typeface="+mn-lt"/>
          <a:cs typeface="+mn-cs"/>
        </a:defRPr>
      </a:lvl7pPr>
      <a:lvl8pPr marL="3398457" indent="-226569" algn="l" rtl="0" fontAlgn="base">
        <a:spcBef>
          <a:spcPct val="20000"/>
        </a:spcBef>
        <a:spcAft>
          <a:spcPct val="0"/>
        </a:spcAft>
        <a:buChar char="»"/>
        <a:defRPr sz="2000">
          <a:solidFill>
            <a:schemeClr val="tx1"/>
          </a:solidFill>
          <a:latin typeface="+mn-lt"/>
          <a:cs typeface="+mn-cs"/>
        </a:defRPr>
      </a:lvl8pPr>
      <a:lvl9pPr marL="3851586" indent="-226569"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06257" rtl="0" eaLnBrk="1" latinLnBrk="0" hangingPunct="1">
        <a:defRPr sz="1800" kern="1200">
          <a:solidFill>
            <a:schemeClr val="tx1"/>
          </a:solidFill>
          <a:latin typeface="+mn-lt"/>
          <a:ea typeface="+mn-ea"/>
          <a:cs typeface="+mn-cs"/>
        </a:defRPr>
      </a:lvl1pPr>
      <a:lvl2pPr marL="453132" algn="l" defTabSz="906257" rtl="0" eaLnBrk="1" latinLnBrk="0" hangingPunct="1">
        <a:defRPr sz="1800" kern="1200">
          <a:solidFill>
            <a:schemeClr val="tx1"/>
          </a:solidFill>
          <a:latin typeface="+mn-lt"/>
          <a:ea typeface="+mn-ea"/>
          <a:cs typeface="+mn-cs"/>
        </a:defRPr>
      </a:lvl2pPr>
      <a:lvl3pPr marL="906257" algn="l" defTabSz="906257" rtl="0" eaLnBrk="1" latinLnBrk="0" hangingPunct="1">
        <a:defRPr sz="1800" kern="1200">
          <a:solidFill>
            <a:schemeClr val="tx1"/>
          </a:solidFill>
          <a:latin typeface="+mn-lt"/>
          <a:ea typeface="+mn-ea"/>
          <a:cs typeface="+mn-cs"/>
        </a:defRPr>
      </a:lvl3pPr>
      <a:lvl4pPr marL="1359387" algn="l" defTabSz="906257" rtl="0" eaLnBrk="1" latinLnBrk="0" hangingPunct="1">
        <a:defRPr sz="1800" kern="1200">
          <a:solidFill>
            <a:schemeClr val="tx1"/>
          </a:solidFill>
          <a:latin typeface="+mn-lt"/>
          <a:ea typeface="+mn-ea"/>
          <a:cs typeface="+mn-cs"/>
        </a:defRPr>
      </a:lvl4pPr>
      <a:lvl5pPr marL="1812510" algn="l" defTabSz="906257" rtl="0" eaLnBrk="1" latinLnBrk="0" hangingPunct="1">
        <a:defRPr sz="1800" kern="1200">
          <a:solidFill>
            <a:schemeClr val="tx1"/>
          </a:solidFill>
          <a:latin typeface="+mn-lt"/>
          <a:ea typeface="+mn-ea"/>
          <a:cs typeface="+mn-cs"/>
        </a:defRPr>
      </a:lvl5pPr>
      <a:lvl6pPr marL="2265641" algn="l" defTabSz="906257" rtl="0" eaLnBrk="1" latinLnBrk="0" hangingPunct="1">
        <a:defRPr sz="1800" kern="1200">
          <a:solidFill>
            <a:schemeClr val="tx1"/>
          </a:solidFill>
          <a:latin typeface="+mn-lt"/>
          <a:ea typeface="+mn-ea"/>
          <a:cs typeface="+mn-cs"/>
        </a:defRPr>
      </a:lvl6pPr>
      <a:lvl7pPr marL="2718769" algn="l" defTabSz="906257" rtl="0" eaLnBrk="1" latinLnBrk="0" hangingPunct="1">
        <a:defRPr sz="1800" kern="1200">
          <a:solidFill>
            <a:schemeClr val="tx1"/>
          </a:solidFill>
          <a:latin typeface="+mn-lt"/>
          <a:ea typeface="+mn-ea"/>
          <a:cs typeface="+mn-cs"/>
        </a:defRPr>
      </a:lvl7pPr>
      <a:lvl8pPr marL="3171892" algn="l" defTabSz="906257" rtl="0" eaLnBrk="1" latinLnBrk="0" hangingPunct="1">
        <a:defRPr sz="1800" kern="1200">
          <a:solidFill>
            <a:schemeClr val="tx1"/>
          </a:solidFill>
          <a:latin typeface="+mn-lt"/>
          <a:ea typeface="+mn-ea"/>
          <a:cs typeface="+mn-cs"/>
        </a:defRPr>
      </a:lvl8pPr>
      <a:lvl9pPr marL="3625002" algn="l" defTabSz="90625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719" tIns="45358" rIns="90719" bIns="4535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78"/>
            <a:ext cx="8229600" cy="4525963"/>
          </a:xfrm>
          <a:prstGeom prst="rect">
            <a:avLst/>
          </a:prstGeom>
          <a:noFill/>
          <a:ln w="9525">
            <a:noFill/>
            <a:miter lim="800000"/>
            <a:headEnd/>
            <a:tailEnd/>
          </a:ln>
        </p:spPr>
        <p:txBody>
          <a:bodyPr vert="horz" wrap="square" lIns="90719" tIns="45358" rIns="90719" bIns="453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0719" tIns="45358" rIns="90719" bIns="45358" numCol="1" anchor="t" anchorCtr="0" compatLnSpc="1">
            <a:prstTxWarp prst="textNoShape">
              <a:avLst/>
            </a:prstTxWarp>
          </a:bodyPr>
          <a:lstStyle>
            <a:lvl1pPr>
              <a:spcBef>
                <a:spcPct val="0"/>
              </a:spcBef>
              <a:buFontTx/>
              <a:buNone/>
              <a:defRPr sz="1400" b="0">
                <a:solidFill>
                  <a:schemeClr val="tx1"/>
                </a:solidFill>
                <a:latin typeface="+mn-lt"/>
                <a:cs typeface="+mn-cs"/>
              </a:defRPr>
            </a:lvl1pPr>
          </a:lstStyle>
          <a:p>
            <a:pPr defTabSz="862272" fontAlgn="base">
              <a:spcAft>
                <a:spcPct val="0"/>
              </a:spcAft>
              <a:defRPr/>
            </a:pPr>
            <a:r>
              <a:rPr lang="en-US" smtClean="0">
                <a:solidFill>
                  <a:srgbClr val="000000"/>
                </a:solidFill>
              </a:rPr>
              <a:t>May 2009</a:t>
            </a:r>
            <a:endParaRPr lang="en-US" dirty="0">
              <a:solidFill>
                <a:srgbClr val="000000"/>
              </a:solidFill>
            </a:endParaRPr>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0719" tIns="45358" rIns="90719" bIns="45358"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defTabSz="862272"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0719" tIns="45358" rIns="90719" bIns="45358"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defTabSz="862272" fontAlgn="base">
              <a:spcAft>
                <a:spcPct val="0"/>
              </a:spcAft>
              <a:defRPr/>
            </a:pPr>
            <a:fld id="{F8731106-1544-4045-91BE-8DA3E7DB590C}" type="slidenum">
              <a:rPr lang="en-US" smtClean="0">
                <a:solidFill>
                  <a:srgbClr val="000000"/>
                </a:solidFill>
              </a:rPr>
              <a:pPr defTabSz="862272"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xmlns="" val="40296829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3592" algn="ctr" rtl="0" fontAlgn="base">
        <a:spcBef>
          <a:spcPct val="0"/>
        </a:spcBef>
        <a:spcAft>
          <a:spcPct val="0"/>
        </a:spcAft>
        <a:defRPr sz="4400">
          <a:solidFill>
            <a:schemeClr val="tx2"/>
          </a:solidFill>
          <a:latin typeface="Arial" charset="0"/>
          <a:cs typeface="Arial" charset="0"/>
        </a:defRPr>
      </a:lvl6pPr>
      <a:lvl7pPr marL="907178" algn="ctr" rtl="0" fontAlgn="base">
        <a:spcBef>
          <a:spcPct val="0"/>
        </a:spcBef>
        <a:spcAft>
          <a:spcPct val="0"/>
        </a:spcAft>
        <a:defRPr sz="4400">
          <a:solidFill>
            <a:schemeClr val="tx2"/>
          </a:solidFill>
          <a:latin typeface="Arial" charset="0"/>
          <a:cs typeface="Arial" charset="0"/>
        </a:defRPr>
      </a:lvl7pPr>
      <a:lvl8pPr marL="1360768" algn="ctr" rtl="0" fontAlgn="base">
        <a:spcBef>
          <a:spcPct val="0"/>
        </a:spcBef>
        <a:spcAft>
          <a:spcPct val="0"/>
        </a:spcAft>
        <a:defRPr sz="4400">
          <a:solidFill>
            <a:schemeClr val="tx2"/>
          </a:solidFill>
          <a:latin typeface="Arial" charset="0"/>
          <a:cs typeface="Arial" charset="0"/>
        </a:defRPr>
      </a:lvl8pPr>
      <a:lvl9pPr marL="1814353" algn="ctr" rtl="0" fontAlgn="base">
        <a:spcBef>
          <a:spcPct val="0"/>
        </a:spcBef>
        <a:spcAft>
          <a:spcPct val="0"/>
        </a:spcAft>
        <a:defRPr sz="4400">
          <a:solidFill>
            <a:schemeClr val="tx2"/>
          </a:solidFill>
          <a:latin typeface="Arial" charset="0"/>
          <a:cs typeface="Arial" charset="0"/>
        </a:defRPr>
      </a:lvl9pPr>
    </p:titleStyle>
    <p:bodyStyle>
      <a:lvl1pPr marL="340193" indent="-340193" algn="l" rtl="0" eaLnBrk="0" fontAlgn="base" hangingPunct="0">
        <a:spcBef>
          <a:spcPct val="20000"/>
        </a:spcBef>
        <a:spcAft>
          <a:spcPct val="0"/>
        </a:spcAft>
        <a:buChar char="•"/>
        <a:defRPr sz="3200">
          <a:solidFill>
            <a:schemeClr val="tx1"/>
          </a:solidFill>
          <a:latin typeface="+mn-lt"/>
          <a:ea typeface="+mn-ea"/>
          <a:cs typeface="+mn-cs"/>
        </a:defRPr>
      </a:lvl1pPr>
      <a:lvl2pPr marL="737083" indent="-283489" algn="l" rtl="0" eaLnBrk="0" fontAlgn="base" hangingPunct="0">
        <a:spcBef>
          <a:spcPct val="20000"/>
        </a:spcBef>
        <a:spcAft>
          <a:spcPct val="0"/>
        </a:spcAft>
        <a:buChar char="–"/>
        <a:defRPr sz="2800">
          <a:solidFill>
            <a:schemeClr val="tx1"/>
          </a:solidFill>
          <a:latin typeface="+mn-lt"/>
          <a:cs typeface="+mn-cs"/>
        </a:defRPr>
      </a:lvl2pPr>
      <a:lvl3pPr marL="1133973" indent="-226799" algn="l" rtl="0" eaLnBrk="0" fontAlgn="base" hangingPunct="0">
        <a:spcBef>
          <a:spcPct val="20000"/>
        </a:spcBef>
        <a:spcAft>
          <a:spcPct val="0"/>
        </a:spcAft>
        <a:buChar char="•"/>
        <a:defRPr sz="2400">
          <a:solidFill>
            <a:schemeClr val="tx1"/>
          </a:solidFill>
          <a:latin typeface="+mn-lt"/>
          <a:cs typeface="+mn-cs"/>
        </a:defRPr>
      </a:lvl3pPr>
      <a:lvl4pPr marL="1587561" indent="-226799" algn="l" rtl="0" eaLnBrk="0" fontAlgn="base" hangingPunct="0">
        <a:spcBef>
          <a:spcPct val="20000"/>
        </a:spcBef>
        <a:spcAft>
          <a:spcPct val="0"/>
        </a:spcAft>
        <a:buChar char="–"/>
        <a:defRPr sz="2000">
          <a:solidFill>
            <a:schemeClr val="tx1"/>
          </a:solidFill>
          <a:latin typeface="+mn-lt"/>
          <a:cs typeface="+mn-cs"/>
        </a:defRPr>
      </a:lvl4pPr>
      <a:lvl5pPr marL="2041157" indent="-226799" algn="l" rtl="0" eaLnBrk="0" fontAlgn="base" hangingPunct="0">
        <a:spcBef>
          <a:spcPct val="20000"/>
        </a:spcBef>
        <a:spcAft>
          <a:spcPct val="0"/>
        </a:spcAft>
        <a:buChar char="»"/>
        <a:defRPr sz="2000">
          <a:solidFill>
            <a:schemeClr val="tx1"/>
          </a:solidFill>
          <a:latin typeface="+mn-lt"/>
          <a:cs typeface="+mn-cs"/>
        </a:defRPr>
      </a:lvl5pPr>
      <a:lvl6pPr marL="2494739" indent="-226799" algn="l" rtl="0" fontAlgn="base">
        <a:spcBef>
          <a:spcPct val="20000"/>
        </a:spcBef>
        <a:spcAft>
          <a:spcPct val="0"/>
        </a:spcAft>
        <a:buChar char="»"/>
        <a:defRPr sz="2000">
          <a:solidFill>
            <a:schemeClr val="tx1"/>
          </a:solidFill>
          <a:latin typeface="+mn-lt"/>
          <a:cs typeface="+mn-cs"/>
        </a:defRPr>
      </a:lvl6pPr>
      <a:lvl7pPr marL="2948325" indent="-226799" algn="l" rtl="0" fontAlgn="base">
        <a:spcBef>
          <a:spcPct val="20000"/>
        </a:spcBef>
        <a:spcAft>
          <a:spcPct val="0"/>
        </a:spcAft>
        <a:buChar char="»"/>
        <a:defRPr sz="2000">
          <a:solidFill>
            <a:schemeClr val="tx1"/>
          </a:solidFill>
          <a:latin typeface="+mn-lt"/>
          <a:cs typeface="+mn-cs"/>
        </a:defRPr>
      </a:lvl7pPr>
      <a:lvl8pPr marL="3401914" indent="-226799" algn="l" rtl="0" fontAlgn="base">
        <a:spcBef>
          <a:spcPct val="20000"/>
        </a:spcBef>
        <a:spcAft>
          <a:spcPct val="0"/>
        </a:spcAft>
        <a:buChar char="»"/>
        <a:defRPr sz="2000">
          <a:solidFill>
            <a:schemeClr val="tx1"/>
          </a:solidFill>
          <a:latin typeface="+mn-lt"/>
          <a:cs typeface="+mn-cs"/>
        </a:defRPr>
      </a:lvl8pPr>
      <a:lvl9pPr marL="3855506" indent="-226799"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07178" rtl="0" eaLnBrk="1" latinLnBrk="0" hangingPunct="1">
        <a:defRPr sz="1800" kern="1200">
          <a:solidFill>
            <a:schemeClr val="tx1"/>
          </a:solidFill>
          <a:latin typeface="+mn-lt"/>
          <a:ea typeface="+mn-ea"/>
          <a:cs typeface="+mn-cs"/>
        </a:defRPr>
      </a:lvl1pPr>
      <a:lvl2pPr marL="453592" algn="l" defTabSz="907178" rtl="0" eaLnBrk="1" latinLnBrk="0" hangingPunct="1">
        <a:defRPr sz="1800" kern="1200">
          <a:solidFill>
            <a:schemeClr val="tx1"/>
          </a:solidFill>
          <a:latin typeface="+mn-lt"/>
          <a:ea typeface="+mn-ea"/>
          <a:cs typeface="+mn-cs"/>
        </a:defRPr>
      </a:lvl2pPr>
      <a:lvl3pPr marL="907178" algn="l" defTabSz="907178" rtl="0" eaLnBrk="1" latinLnBrk="0" hangingPunct="1">
        <a:defRPr sz="1800" kern="1200">
          <a:solidFill>
            <a:schemeClr val="tx1"/>
          </a:solidFill>
          <a:latin typeface="+mn-lt"/>
          <a:ea typeface="+mn-ea"/>
          <a:cs typeface="+mn-cs"/>
        </a:defRPr>
      </a:lvl3pPr>
      <a:lvl4pPr marL="1360768" algn="l" defTabSz="907178" rtl="0" eaLnBrk="1" latinLnBrk="0" hangingPunct="1">
        <a:defRPr sz="1800" kern="1200">
          <a:solidFill>
            <a:schemeClr val="tx1"/>
          </a:solidFill>
          <a:latin typeface="+mn-lt"/>
          <a:ea typeface="+mn-ea"/>
          <a:cs typeface="+mn-cs"/>
        </a:defRPr>
      </a:lvl4pPr>
      <a:lvl5pPr marL="1814353" algn="l" defTabSz="907178" rtl="0" eaLnBrk="1" latinLnBrk="0" hangingPunct="1">
        <a:defRPr sz="1800" kern="1200">
          <a:solidFill>
            <a:schemeClr val="tx1"/>
          </a:solidFill>
          <a:latin typeface="+mn-lt"/>
          <a:ea typeface="+mn-ea"/>
          <a:cs typeface="+mn-cs"/>
        </a:defRPr>
      </a:lvl5pPr>
      <a:lvl6pPr marL="2267946" algn="l" defTabSz="907178" rtl="0" eaLnBrk="1" latinLnBrk="0" hangingPunct="1">
        <a:defRPr sz="1800" kern="1200">
          <a:solidFill>
            <a:schemeClr val="tx1"/>
          </a:solidFill>
          <a:latin typeface="+mn-lt"/>
          <a:ea typeface="+mn-ea"/>
          <a:cs typeface="+mn-cs"/>
        </a:defRPr>
      </a:lvl6pPr>
      <a:lvl7pPr marL="2721535" algn="l" defTabSz="907178" rtl="0" eaLnBrk="1" latinLnBrk="0" hangingPunct="1">
        <a:defRPr sz="1800" kern="1200">
          <a:solidFill>
            <a:schemeClr val="tx1"/>
          </a:solidFill>
          <a:latin typeface="+mn-lt"/>
          <a:ea typeface="+mn-ea"/>
          <a:cs typeface="+mn-cs"/>
        </a:defRPr>
      </a:lvl7pPr>
      <a:lvl8pPr marL="3175119" algn="l" defTabSz="907178" rtl="0" eaLnBrk="1" latinLnBrk="0" hangingPunct="1">
        <a:defRPr sz="1800" kern="1200">
          <a:solidFill>
            <a:schemeClr val="tx1"/>
          </a:solidFill>
          <a:latin typeface="+mn-lt"/>
          <a:ea typeface="+mn-ea"/>
          <a:cs typeface="+mn-cs"/>
        </a:defRPr>
      </a:lvl8pPr>
      <a:lvl9pPr marL="3628690" algn="l" defTabSz="9071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755" tIns="45376" rIns="90755" bIns="4537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74"/>
            <a:ext cx="8229600" cy="4525963"/>
          </a:xfrm>
          <a:prstGeom prst="rect">
            <a:avLst/>
          </a:prstGeom>
        </p:spPr>
        <p:txBody>
          <a:bodyPr vert="horz" lIns="90755" tIns="45376" rIns="90755" bIns="453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24"/>
            <a:ext cx="2133600" cy="365125"/>
          </a:xfrm>
          <a:prstGeom prst="rect">
            <a:avLst/>
          </a:prstGeom>
        </p:spPr>
        <p:txBody>
          <a:bodyPr vert="horz" lIns="90755" tIns="45376" rIns="90755" bIns="45376" rtlCol="0" anchor="ctr"/>
          <a:lstStyle>
            <a:lvl1pPr algn="l" defTabSz="860263" fontAlgn="base">
              <a:spcBef>
                <a:spcPct val="0"/>
              </a:spcBef>
              <a:spcAft>
                <a:spcPct val="0"/>
              </a:spcAft>
              <a:defRPr sz="1200">
                <a:solidFill>
                  <a:schemeClr val="tx1">
                    <a:tint val="75000"/>
                  </a:schemeClr>
                </a:solidFill>
              </a:defRPr>
            </a:lvl1pPr>
          </a:lstStyle>
          <a:p>
            <a:fld id="{0F6A03BB-8FA3-4058-A9DC-2E10617225C8}" type="datetimeFigureOut">
              <a:rPr lang="en-US" b="1" smtClean="0">
                <a:solidFill>
                  <a:prstClr val="black">
                    <a:tint val="75000"/>
                  </a:prstClr>
                </a:solidFill>
                <a:cs typeface="Times New Roman" pitchFamily="18" charset="0"/>
              </a:rPr>
              <a:pPr/>
              <a:t>2/3/2011</a:t>
            </a:fld>
            <a:endParaRPr lang="en-US" b="1" dirty="0">
              <a:solidFill>
                <a:prstClr val="black">
                  <a:tint val="75000"/>
                </a:prstClr>
              </a:solidFill>
              <a:cs typeface="Times New Roman" pitchFamily="18" charset="0"/>
            </a:endParaRPr>
          </a:p>
        </p:txBody>
      </p:sp>
      <p:sp>
        <p:nvSpPr>
          <p:cNvPr id="5" name="Footer Placeholder 4"/>
          <p:cNvSpPr>
            <a:spLocks noGrp="1"/>
          </p:cNvSpPr>
          <p:nvPr>
            <p:ph type="ftr" sz="quarter" idx="3"/>
          </p:nvPr>
        </p:nvSpPr>
        <p:spPr>
          <a:xfrm>
            <a:off x="3124200" y="6356424"/>
            <a:ext cx="2895600" cy="365125"/>
          </a:xfrm>
          <a:prstGeom prst="rect">
            <a:avLst/>
          </a:prstGeom>
        </p:spPr>
        <p:txBody>
          <a:bodyPr vert="horz" lIns="90755" tIns="45376" rIns="90755" bIns="45376" rtlCol="0" anchor="ctr"/>
          <a:lstStyle>
            <a:lvl1pPr algn="ctr" defTabSz="860263" fontAlgn="base">
              <a:spcBef>
                <a:spcPct val="0"/>
              </a:spcBef>
              <a:spcAft>
                <a:spcPct val="0"/>
              </a:spcAft>
              <a:defRPr sz="1200">
                <a:solidFill>
                  <a:schemeClr val="tx1">
                    <a:tint val="75000"/>
                  </a:schemeClr>
                </a:solidFill>
              </a:defRPr>
            </a:lvl1pPr>
          </a:lstStyle>
          <a:p>
            <a:endParaRPr lang="en-US" b="1" dirty="0">
              <a:solidFill>
                <a:prstClr val="black">
                  <a:tint val="75000"/>
                </a:prstClr>
              </a:solidFill>
              <a:cs typeface="Times New Roman" pitchFamily="18" charset="0"/>
            </a:endParaRPr>
          </a:p>
        </p:txBody>
      </p:sp>
      <p:sp>
        <p:nvSpPr>
          <p:cNvPr id="6" name="Slide Number Placeholder 5"/>
          <p:cNvSpPr>
            <a:spLocks noGrp="1"/>
          </p:cNvSpPr>
          <p:nvPr>
            <p:ph type="sldNum" sz="quarter" idx="4"/>
          </p:nvPr>
        </p:nvSpPr>
        <p:spPr>
          <a:xfrm>
            <a:off x="6553200" y="6356424"/>
            <a:ext cx="2133600" cy="365125"/>
          </a:xfrm>
          <a:prstGeom prst="rect">
            <a:avLst/>
          </a:prstGeom>
        </p:spPr>
        <p:txBody>
          <a:bodyPr vert="horz" lIns="90755" tIns="45376" rIns="90755" bIns="45376" rtlCol="0" anchor="ctr"/>
          <a:lstStyle>
            <a:lvl1pPr algn="r" defTabSz="860263" fontAlgn="base">
              <a:spcBef>
                <a:spcPct val="0"/>
              </a:spcBef>
              <a:spcAft>
                <a:spcPct val="0"/>
              </a:spcAft>
              <a:defRPr sz="1200">
                <a:solidFill>
                  <a:schemeClr val="tx1">
                    <a:tint val="75000"/>
                  </a:schemeClr>
                </a:solidFill>
              </a:defRPr>
            </a:lvl1pPr>
          </a:lstStyle>
          <a:p>
            <a:fld id="{ED329D25-55AE-4FCB-AFCE-A42106AAFC14}" type="slidenum">
              <a:rPr lang="en-US" b="1" smtClean="0">
                <a:solidFill>
                  <a:prstClr val="black">
                    <a:tint val="75000"/>
                  </a:prstClr>
                </a:solidFill>
                <a:cs typeface="Times New Roman" pitchFamily="18" charset="0"/>
              </a:rPr>
              <a:pPr/>
              <a:t>‹#›</a:t>
            </a:fld>
            <a:endParaRPr lang="en-US" b="1" dirty="0">
              <a:solidFill>
                <a:prstClr val="black">
                  <a:tint val="75000"/>
                </a:prstClr>
              </a:solidFill>
              <a:cs typeface="Times New Roman" pitchFamily="18" charset="0"/>
            </a:endParaRPr>
          </a:p>
        </p:txBody>
      </p:sp>
    </p:spTree>
    <p:extLst>
      <p:ext uri="{BB962C8B-B14F-4D97-AF65-F5344CB8AC3E}">
        <p14:creationId xmlns:p14="http://schemas.microsoft.com/office/powerpoint/2010/main" xmlns="" val="16807125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07547" rtl="0" eaLnBrk="1" latinLnBrk="0" hangingPunct="1">
        <a:spcBef>
          <a:spcPct val="0"/>
        </a:spcBef>
        <a:buNone/>
        <a:defRPr sz="4400" kern="1200">
          <a:solidFill>
            <a:schemeClr val="tx1"/>
          </a:solidFill>
          <a:latin typeface="+mj-lt"/>
          <a:ea typeface="+mj-ea"/>
          <a:cs typeface="+mj-cs"/>
        </a:defRPr>
      </a:lvl1pPr>
    </p:titleStyle>
    <p:bodyStyle>
      <a:lvl1pPr marL="340332" indent="-340332" algn="l" defTabSz="90754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7383" indent="-283605" algn="l" defTabSz="90754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4434" indent="-226891" algn="l" defTabSz="90754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8207" indent="-226891" algn="l" defTabSz="90754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1987" indent="-226891" algn="l" defTabSz="90754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5754" indent="-226891" algn="l" defTabSz="90754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9524" indent="-226891" algn="l" defTabSz="90754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3298" indent="-226891" algn="l" defTabSz="90754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7077" indent="-226891" algn="l" defTabSz="90754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7547" rtl="0" eaLnBrk="1" latinLnBrk="0" hangingPunct="1">
        <a:defRPr sz="1800" kern="1200">
          <a:solidFill>
            <a:schemeClr val="tx1"/>
          </a:solidFill>
          <a:latin typeface="+mn-lt"/>
          <a:ea typeface="+mn-ea"/>
          <a:cs typeface="+mn-cs"/>
        </a:defRPr>
      </a:lvl1pPr>
      <a:lvl2pPr marL="453777" algn="l" defTabSz="907547" rtl="0" eaLnBrk="1" latinLnBrk="0" hangingPunct="1">
        <a:defRPr sz="1800" kern="1200">
          <a:solidFill>
            <a:schemeClr val="tx1"/>
          </a:solidFill>
          <a:latin typeface="+mn-lt"/>
          <a:ea typeface="+mn-ea"/>
          <a:cs typeface="+mn-cs"/>
        </a:defRPr>
      </a:lvl2pPr>
      <a:lvl3pPr marL="907547" algn="l" defTabSz="907547" rtl="0" eaLnBrk="1" latinLnBrk="0" hangingPunct="1">
        <a:defRPr sz="1800" kern="1200">
          <a:solidFill>
            <a:schemeClr val="tx1"/>
          </a:solidFill>
          <a:latin typeface="+mn-lt"/>
          <a:ea typeface="+mn-ea"/>
          <a:cs typeface="+mn-cs"/>
        </a:defRPr>
      </a:lvl3pPr>
      <a:lvl4pPr marL="1361322" algn="l" defTabSz="907547" rtl="0" eaLnBrk="1" latinLnBrk="0" hangingPunct="1">
        <a:defRPr sz="1800" kern="1200">
          <a:solidFill>
            <a:schemeClr val="tx1"/>
          </a:solidFill>
          <a:latin typeface="+mn-lt"/>
          <a:ea typeface="+mn-ea"/>
          <a:cs typeface="+mn-cs"/>
        </a:defRPr>
      </a:lvl4pPr>
      <a:lvl5pPr marL="1815091" algn="l" defTabSz="907547" rtl="0" eaLnBrk="1" latinLnBrk="0" hangingPunct="1">
        <a:defRPr sz="1800" kern="1200">
          <a:solidFill>
            <a:schemeClr val="tx1"/>
          </a:solidFill>
          <a:latin typeface="+mn-lt"/>
          <a:ea typeface="+mn-ea"/>
          <a:cs typeface="+mn-cs"/>
        </a:defRPr>
      </a:lvl5pPr>
      <a:lvl6pPr marL="2268868" algn="l" defTabSz="907547" rtl="0" eaLnBrk="1" latinLnBrk="0" hangingPunct="1">
        <a:defRPr sz="1800" kern="1200">
          <a:solidFill>
            <a:schemeClr val="tx1"/>
          </a:solidFill>
          <a:latin typeface="+mn-lt"/>
          <a:ea typeface="+mn-ea"/>
          <a:cs typeface="+mn-cs"/>
        </a:defRPr>
      </a:lvl6pPr>
      <a:lvl7pPr marL="2722641" algn="l" defTabSz="907547" rtl="0" eaLnBrk="1" latinLnBrk="0" hangingPunct="1">
        <a:defRPr sz="1800" kern="1200">
          <a:solidFill>
            <a:schemeClr val="tx1"/>
          </a:solidFill>
          <a:latin typeface="+mn-lt"/>
          <a:ea typeface="+mn-ea"/>
          <a:cs typeface="+mn-cs"/>
        </a:defRPr>
      </a:lvl7pPr>
      <a:lvl8pPr marL="3176411" algn="l" defTabSz="907547" rtl="0" eaLnBrk="1" latinLnBrk="0" hangingPunct="1">
        <a:defRPr sz="1800" kern="1200">
          <a:solidFill>
            <a:schemeClr val="tx1"/>
          </a:solidFill>
          <a:latin typeface="+mn-lt"/>
          <a:ea typeface="+mn-ea"/>
          <a:cs typeface="+mn-cs"/>
        </a:defRPr>
      </a:lvl8pPr>
      <a:lvl9pPr marL="3630166" algn="l" defTabSz="9075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8.xml"/><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xml"/><Relationship Id="rId1" Type="http://schemas.openxmlformats.org/officeDocument/2006/relationships/slideLayout" Target="../slideLayouts/slideLayout104.xml"/><Relationship Id="rId5" Type="http://schemas.openxmlformats.org/officeDocument/2006/relationships/image" Target="../media/image80.png"/><Relationship Id="rId4" Type="http://schemas.openxmlformats.org/officeDocument/2006/relationships/image" Target="../media/image7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115.xml"/><Relationship Id="rId5" Type="http://schemas.openxmlformats.org/officeDocument/2006/relationships/image" Target="../media/image5.jpeg"/><Relationship Id="rId4" Type="http://schemas.openxmlformats.org/officeDocument/2006/relationships/hyperlink" Target="http://www.atlas-sys.com/company/newsletter/archive/OracleNewsletterWinter2009.pdf"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png"/><Relationship Id="rId39" Type="http://schemas.openxmlformats.org/officeDocument/2006/relationships/image" Target="../media/image41.png"/><Relationship Id="rId21" Type="http://schemas.openxmlformats.org/officeDocument/2006/relationships/image" Target="../media/image24.png"/><Relationship Id="rId34" Type="http://schemas.openxmlformats.org/officeDocument/2006/relationships/image" Target="../media/image36.png"/><Relationship Id="rId42" Type="http://schemas.openxmlformats.org/officeDocument/2006/relationships/image" Target="../media/image44.gif"/><Relationship Id="rId47" Type="http://schemas.openxmlformats.org/officeDocument/2006/relationships/image" Target="../media/image49.jpeg"/><Relationship Id="rId50" Type="http://schemas.openxmlformats.org/officeDocument/2006/relationships/image" Target="../media/image52.png"/><Relationship Id="rId55" Type="http://schemas.openxmlformats.org/officeDocument/2006/relationships/image" Target="../media/image57.png"/><Relationship Id="rId63" Type="http://schemas.openxmlformats.org/officeDocument/2006/relationships/image" Target="../media/image64.png"/><Relationship Id="rId7" Type="http://schemas.openxmlformats.org/officeDocument/2006/relationships/image" Target="../media/image10.jpe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1.gif"/><Relationship Id="rId41" Type="http://schemas.openxmlformats.org/officeDocument/2006/relationships/image" Target="../media/image43.gif"/><Relationship Id="rId54" Type="http://schemas.openxmlformats.org/officeDocument/2006/relationships/image" Target="../media/image56.png"/><Relationship Id="rId62" Type="http://schemas.openxmlformats.org/officeDocument/2006/relationships/image" Target="../media/image63.png"/><Relationship Id="rId1" Type="http://schemas.openxmlformats.org/officeDocument/2006/relationships/slideLayout" Target="../slideLayouts/slideLayout26.xml"/><Relationship Id="rId6" Type="http://schemas.openxmlformats.org/officeDocument/2006/relationships/image" Target="../media/image9.gif"/><Relationship Id="rId11" Type="http://schemas.openxmlformats.org/officeDocument/2006/relationships/image" Target="../media/image14.gif"/><Relationship Id="rId24" Type="http://schemas.openxmlformats.org/officeDocument/2006/relationships/image" Target="../media/image27.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gif"/><Relationship Id="rId53" Type="http://schemas.openxmlformats.org/officeDocument/2006/relationships/image" Target="../media/image55.png"/><Relationship Id="rId58" Type="http://schemas.openxmlformats.org/officeDocument/2006/relationships/image" Target="../media/image60.png"/><Relationship Id="rId5" Type="http://schemas.openxmlformats.org/officeDocument/2006/relationships/image" Target="../media/image8.gif"/><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hyperlink" Target="http://www.gc.cuny.edu/index.htm" TargetMode="External"/><Relationship Id="rId36" Type="http://schemas.openxmlformats.org/officeDocument/2006/relationships/image" Target="../media/image38.jpeg"/><Relationship Id="rId49" Type="http://schemas.openxmlformats.org/officeDocument/2006/relationships/image" Target="../media/image51.jpeg"/><Relationship Id="rId57" Type="http://schemas.openxmlformats.org/officeDocument/2006/relationships/image" Target="../media/image59.png"/><Relationship Id="rId61" Type="http://schemas.openxmlformats.org/officeDocument/2006/relationships/hyperlink" Target="http://www.sunyorange.edu/" TargetMode="External"/><Relationship Id="rId10" Type="http://schemas.openxmlformats.org/officeDocument/2006/relationships/image" Target="../media/image13.gif"/><Relationship Id="rId19" Type="http://schemas.openxmlformats.org/officeDocument/2006/relationships/image" Target="../media/image22.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4" Type="http://schemas.openxmlformats.org/officeDocument/2006/relationships/image" Target="../media/image7.gif"/><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gif"/><Relationship Id="rId27" Type="http://schemas.openxmlformats.org/officeDocument/2006/relationships/image" Target="../media/image30.png"/><Relationship Id="rId30" Type="http://schemas.openxmlformats.org/officeDocument/2006/relationships/image" Target="../media/image32.gif"/><Relationship Id="rId35" Type="http://schemas.openxmlformats.org/officeDocument/2006/relationships/image" Target="../media/image37.png"/><Relationship Id="rId43" Type="http://schemas.openxmlformats.org/officeDocument/2006/relationships/image" Target="../media/image45.gif"/><Relationship Id="rId48" Type="http://schemas.openxmlformats.org/officeDocument/2006/relationships/image" Target="../media/image50.png"/><Relationship Id="rId56" Type="http://schemas.openxmlformats.org/officeDocument/2006/relationships/image" Target="../media/image58.png"/><Relationship Id="rId64" Type="http://schemas.openxmlformats.org/officeDocument/2006/relationships/image" Target="../media/image65.png"/><Relationship Id="rId8" Type="http://schemas.openxmlformats.org/officeDocument/2006/relationships/image" Target="../media/image11.png"/><Relationship Id="rId51" Type="http://schemas.openxmlformats.org/officeDocument/2006/relationships/image" Target="../media/image53.png"/><Relationship Id="rId3" Type="http://schemas.openxmlformats.org/officeDocument/2006/relationships/image" Target="../media/image6.jpeg"/><Relationship Id="rId12" Type="http://schemas.openxmlformats.org/officeDocument/2006/relationships/image" Target="../media/image15.gif"/><Relationship Id="rId17" Type="http://schemas.openxmlformats.org/officeDocument/2006/relationships/image" Target="../media/image20.gif"/><Relationship Id="rId25" Type="http://schemas.openxmlformats.org/officeDocument/2006/relationships/image" Target="../media/image28.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59" Type="http://schemas.openxmlformats.org/officeDocument/2006/relationships/image" Target="../media/image61.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idsproject.org/About/TAG.aspx" TargetMode="External"/><Relationship Id="rId1" Type="http://schemas.openxmlformats.org/officeDocument/2006/relationships/slideLayout" Target="../slideLayouts/slideLayout51.xml"/><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7.xml"/><Relationship Id="rId1" Type="http://schemas.openxmlformats.org/officeDocument/2006/relationships/slideLayout" Target="../slideLayouts/slideLayout52.xml"/><Relationship Id="rId5" Type="http://schemas.openxmlformats.org/officeDocument/2006/relationships/image" Target="../media/image90.jpeg"/><Relationship Id="rId4" Type="http://schemas.openxmlformats.org/officeDocument/2006/relationships/image" Target="../media/image89.jpeg"/></Relationships>
</file>

<file path=ppt/slides/_rels/slide2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8.xml"/><Relationship Id="rId1" Type="http://schemas.openxmlformats.org/officeDocument/2006/relationships/slideLayout" Target="../slideLayouts/slideLayout52.xml"/><Relationship Id="rId5" Type="http://schemas.openxmlformats.org/officeDocument/2006/relationships/image" Target="../media/image89.jpeg"/><Relationship Id="rId4" Type="http://schemas.openxmlformats.org/officeDocument/2006/relationships/image" Target="../media/image88.jpe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85.jpe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5.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hyperlink" Target="https://prometheus.atlas-sys.com/display/ILLiadAddons/Addons+Directory" TargetMode="External"/><Relationship Id="rId2" Type="http://schemas.openxmlformats.org/officeDocument/2006/relationships/notesSlide" Target="../notesSlides/notesSlide19.xml"/><Relationship Id="rId1" Type="http://schemas.openxmlformats.org/officeDocument/2006/relationships/slideLayout" Target="../slideLayouts/slideLayout150.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7.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4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6.xml.rels><?xml version="1.0" encoding="UTF-8" standalone="yes"?>
<Relationships xmlns="http://schemas.openxmlformats.org/package/2006/relationships"><Relationship Id="rId3" Type="http://schemas.openxmlformats.org/officeDocument/2006/relationships/hyperlink" Target="http://idsproject.org/conferences/2010/index.aspx" TargetMode="External"/><Relationship Id="rId2" Type="http://schemas.openxmlformats.org/officeDocument/2006/relationships/image" Target="../media/image108.png"/><Relationship Id="rId1" Type="http://schemas.openxmlformats.org/officeDocument/2006/relationships/slideLayout" Target="../slideLayouts/slideLayout6.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3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69.jpeg"/><Relationship Id="rId4" Type="http://schemas.openxmlformats.org/officeDocument/2006/relationships/image" Target="../media/image68.jpeg"/></Relationships>
</file>

<file path=ppt/slides/_rels/slide4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4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2.xml"/><Relationship Id="rId1" Type="http://schemas.openxmlformats.org/officeDocument/2006/relationships/slideLayout" Target="../slideLayouts/slideLayout219.xml"/><Relationship Id="rId5" Type="http://schemas.openxmlformats.org/officeDocument/2006/relationships/image" Target="../media/image121.png"/><Relationship Id="rId4" Type="http://schemas.openxmlformats.org/officeDocument/2006/relationships/image" Target="../media/image120.png"/></Relationships>
</file>

<file path=ppt/slides/_rels/slide4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24.xml"/></Relationships>
</file>

<file path=ppt/slides/_rels/slide45.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224.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3.xml"/><Relationship Id="rId1" Type="http://schemas.openxmlformats.org/officeDocument/2006/relationships/slideLayout" Target="../slideLayouts/slideLayout15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06.xml"/><Relationship Id="rId5" Type="http://schemas.openxmlformats.org/officeDocument/2006/relationships/image" Target="../media/image130.png"/><Relationship Id="rId4" Type="http://schemas.openxmlformats.org/officeDocument/2006/relationships/image" Target="../media/image78.jpeg"/></Relationships>
</file>

<file path=ppt/slides/_rels/slide4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25.xml"/><Relationship Id="rId1" Type="http://schemas.openxmlformats.org/officeDocument/2006/relationships/slideLayout" Target="../slideLayouts/slideLayout192.xml"/></Relationships>
</file>

<file path=ppt/slides/_rels/slide4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6.xml"/><Relationship Id="rId1" Type="http://schemas.openxmlformats.org/officeDocument/2006/relationships/slideLayout" Target="../slideLayouts/slideLayout20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69.jpeg"/><Relationship Id="rId4" Type="http://schemas.openxmlformats.org/officeDocument/2006/relationships/image" Target="../media/image68.jpeg"/></Relationships>
</file>

<file path=ppt/slides/_rels/slide50.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7.xml"/><Relationship Id="rId1" Type="http://schemas.openxmlformats.org/officeDocument/2006/relationships/slideLayout" Target="../slideLayouts/slideLayout206.xml"/></Relationships>
</file>

<file path=ppt/slides/_rels/slide5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28.xml"/><Relationship Id="rId1" Type="http://schemas.openxmlformats.org/officeDocument/2006/relationships/slideLayout" Target="../slideLayouts/slideLayout178.xml"/><Relationship Id="rId5" Type="http://schemas.openxmlformats.org/officeDocument/2006/relationships/image" Target="../media/image136.jpeg"/><Relationship Id="rId4" Type="http://schemas.openxmlformats.org/officeDocument/2006/relationships/image" Target="../media/image135.jpeg"/></Relationships>
</file>

<file path=ppt/slides/_rels/slide5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9.xml"/><Relationship Id="rId1" Type="http://schemas.openxmlformats.org/officeDocument/2006/relationships/slideLayout" Target="../slideLayouts/slideLayout206.xml"/><Relationship Id="rId6" Type="http://schemas.openxmlformats.org/officeDocument/2006/relationships/image" Target="../media/image140.jpeg"/><Relationship Id="rId5" Type="http://schemas.openxmlformats.org/officeDocument/2006/relationships/image" Target="../media/image139.jpeg"/><Relationship Id="rId4" Type="http://schemas.openxmlformats.org/officeDocument/2006/relationships/image" Target="../media/image138.jpeg"/></Relationships>
</file>

<file path=ppt/slides/_rels/slide53.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30.xml"/><Relationship Id="rId1" Type="http://schemas.openxmlformats.org/officeDocument/2006/relationships/slideLayout" Target="../slideLayouts/slideLayout206.xml"/><Relationship Id="rId6" Type="http://schemas.openxmlformats.org/officeDocument/2006/relationships/image" Target="../media/image144.jpeg"/><Relationship Id="rId5" Type="http://schemas.openxmlformats.org/officeDocument/2006/relationships/image" Target="../media/image143.jpeg"/><Relationship Id="rId4" Type="http://schemas.openxmlformats.org/officeDocument/2006/relationships/image" Target="../media/image142.jpeg"/></Relationships>
</file>

<file path=ppt/slides/_rels/slide54.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1.xml"/><Relationship Id="rId1" Type="http://schemas.openxmlformats.org/officeDocument/2006/relationships/slideLayout" Target="../slideLayouts/slideLayout20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mailto:edr@geneseo.edu" TargetMode="External"/><Relationship Id="rId2" Type="http://schemas.openxmlformats.org/officeDocument/2006/relationships/hyperlink" Target="mailto:cyril@geneseo.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69.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06.xml"/><Relationship Id="rId6" Type="http://schemas.openxmlformats.org/officeDocument/2006/relationships/image" Target="../media/image146.png"/><Relationship Id="rId5" Type="http://schemas.openxmlformats.org/officeDocument/2006/relationships/image" Target="../media/image69.jpeg"/><Relationship Id="rId4" Type="http://schemas.openxmlformats.org/officeDocument/2006/relationships/image" Target="../media/image145.jpeg"/></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8.xml"/><Relationship Id="rId4" Type="http://schemas.openxmlformats.org/officeDocument/2006/relationships/image" Target="../media/image75.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8.xml"/><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27"/>
          <p:cNvGrpSpPr>
            <a:grpSpLocks/>
          </p:cNvGrpSpPr>
          <p:nvPr/>
        </p:nvGrpSpPr>
        <p:grpSpPr bwMode="auto">
          <a:xfrm>
            <a:off x="76205" y="6324706"/>
            <a:ext cx="8451850" cy="366713"/>
            <a:chOff x="304800" y="6331902"/>
            <a:chExt cx="8451314" cy="365760"/>
          </a:xfrm>
        </p:grpSpPr>
        <p:sp>
          <p:nvSpPr>
            <p:cNvPr id="6350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pPr defTabSz="861311"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pic>
          <p:nvPicPr>
            <p:cNvPr id="63504" name="Picture 17" descr="logo copy.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315326" y="6331902"/>
              <a:ext cx="440788" cy="365760"/>
            </a:xfrm>
            <a:prstGeom prst="rect">
              <a:avLst/>
            </a:prstGeom>
            <a:noFill/>
            <a:ln w="9525">
              <a:noFill/>
              <a:miter lim="800000"/>
              <a:headEnd/>
              <a:tailEnd/>
            </a:ln>
          </p:spPr>
        </p:pic>
      </p:grpSp>
      <p:sp>
        <p:nvSpPr>
          <p:cNvPr id="63494" name="Rectangle 12"/>
          <p:cNvSpPr>
            <a:spLocks noChangeArrowheads="1"/>
          </p:cNvSpPr>
          <p:nvPr/>
        </p:nvSpPr>
        <p:spPr bwMode="auto">
          <a:xfrm>
            <a:off x="653143" y="2060683"/>
            <a:ext cx="7848600" cy="2282717"/>
          </a:xfrm>
          <a:prstGeom prst="rect">
            <a:avLst/>
          </a:prstGeom>
          <a:noFill/>
          <a:ln w="9525">
            <a:noFill/>
            <a:miter lim="800000"/>
            <a:headEnd/>
            <a:tailEnd/>
          </a:ln>
        </p:spPr>
        <p:txBody>
          <a:bodyPr lIns="90460" tIns="45232" rIns="90460" bIns="45232">
            <a:spAutoFit/>
          </a:bodyPr>
          <a:lstStyle/>
          <a:p>
            <a:pPr algn="ctr" defTabSz="861311" fontAlgn="base">
              <a:spcBef>
                <a:spcPct val="30000"/>
              </a:spcBef>
              <a:spcAft>
                <a:spcPts val="600"/>
              </a:spcAft>
            </a:pPr>
            <a:r>
              <a:rPr lang="en-US" sz="2600" b="1" dirty="0" smtClean="0">
                <a:solidFill>
                  <a:srgbClr val="000000"/>
                </a:solidFill>
                <a:latin typeface="Trebuchet MS" pitchFamily="34" charset="0"/>
                <a:cs typeface="Times New Roman" pitchFamily="18" charset="0"/>
              </a:rPr>
              <a:t>From Data to Decision-Making</a:t>
            </a:r>
          </a:p>
          <a:p>
            <a:pPr algn="ctr" defTabSz="861311" fontAlgn="base">
              <a:spcBef>
                <a:spcPct val="30000"/>
              </a:spcBef>
              <a:spcAft>
                <a:spcPts val="600"/>
              </a:spcAft>
            </a:pPr>
            <a:r>
              <a:rPr lang="en-US" sz="2600" b="1" dirty="0" smtClean="0">
                <a:solidFill>
                  <a:srgbClr val="000000"/>
                </a:solidFill>
                <a:latin typeface="Trebuchet MS" pitchFamily="34" charset="0"/>
                <a:cs typeface="Times New Roman" pitchFamily="18" charset="0"/>
              </a:rPr>
              <a:t> </a:t>
            </a:r>
            <a:r>
              <a:rPr lang="en-US" sz="2600" b="1" dirty="0">
                <a:solidFill>
                  <a:srgbClr val="000000"/>
                </a:solidFill>
                <a:latin typeface="Trebuchet MS" pitchFamily="34" charset="0"/>
                <a:cs typeface="Times New Roman" pitchFamily="18" charset="0"/>
              </a:rPr>
              <a:t>Information Delivery Services (IDS) </a:t>
            </a:r>
            <a:r>
              <a:rPr lang="en-US" sz="2600" b="1" dirty="0" smtClean="0">
                <a:solidFill>
                  <a:srgbClr val="000000"/>
                </a:solidFill>
                <a:latin typeface="Trebuchet MS" pitchFamily="34" charset="0"/>
                <a:cs typeface="Times New Roman" pitchFamily="18" charset="0"/>
              </a:rPr>
              <a:t>Project</a:t>
            </a:r>
            <a:endParaRPr lang="en-US" sz="2600" b="1" dirty="0">
              <a:solidFill>
                <a:srgbClr val="000000"/>
              </a:solidFill>
              <a:latin typeface="Trebuchet MS" pitchFamily="34" charset="0"/>
              <a:cs typeface="Times New Roman" pitchFamily="18" charset="0"/>
            </a:endParaRPr>
          </a:p>
          <a:p>
            <a:pPr algn="ctr" defTabSz="861311" fontAlgn="base">
              <a:spcBef>
                <a:spcPct val="30000"/>
              </a:spcBef>
              <a:spcAft>
                <a:spcPts val="600"/>
              </a:spcAft>
            </a:pPr>
            <a:r>
              <a:rPr lang="en-US" sz="2600" b="1" dirty="0" smtClean="0">
                <a:solidFill>
                  <a:srgbClr val="000000"/>
                </a:solidFill>
                <a:latin typeface="Trebuchet MS" pitchFamily="34" charset="0"/>
                <a:cs typeface="Times New Roman" pitchFamily="18" charset="0"/>
              </a:rPr>
              <a:t>&amp;</a:t>
            </a:r>
          </a:p>
          <a:p>
            <a:pPr algn="ctr" defTabSz="861311" fontAlgn="base">
              <a:spcBef>
                <a:spcPct val="30000"/>
              </a:spcBef>
              <a:spcAft>
                <a:spcPts val="600"/>
              </a:spcAft>
            </a:pPr>
            <a:r>
              <a:rPr lang="en-US" sz="2600" b="1" dirty="0" smtClean="0">
                <a:solidFill>
                  <a:srgbClr val="000000"/>
                </a:solidFill>
                <a:latin typeface="Trebuchet MS" pitchFamily="34" charset="0"/>
                <a:cs typeface="Times New Roman" pitchFamily="18" charset="0"/>
              </a:rPr>
              <a:t>Getting It System Toolkit</a:t>
            </a:r>
            <a:endParaRPr lang="en-US" sz="2600" b="1" dirty="0">
              <a:solidFill>
                <a:srgbClr val="000000"/>
              </a:solidFill>
              <a:latin typeface="Trebuchet MS" pitchFamily="34" charset="0"/>
              <a:cs typeface="Times New Roman" pitchFamily="18" charset="0"/>
            </a:endParaRPr>
          </a:p>
        </p:txBody>
      </p:sp>
      <p:grpSp>
        <p:nvGrpSpPr>
          <p:cNvPr id="3" name="Group 31"/>
          <p:cNvGrpSpPr>
            <a:grpSpLocks/>
          </p:cNvGrpSpPr>
          <p:nvPr/>
        </p:nvGrpSpPr>
        <p:grpSpPr bwMode="auto">
          <a:xfrm>
            <a:off x="0" y="-152400"/>
            <a:ext cx="9144000" cy="1377950"/>
            <a:chOff x="0" y="-152400"/>
            <a:chExt cx="9144000" cy="1377950"/>
          </a:xfrm>
        </p:grpSpPr>
        <p:grpSp>
          <p:nvGrpSpPr>
            <p:cNvPr id="4" name="Group 9"/>
            <p:cNvGrpSpPr>
              <a:grpSpLocks/>
            </p:cNvGrpSpPr>
            <p:nvPr/>
          </p:nvGrpSpPr>
          <p:grpSpPr bwMode="auto">
            <a:xfrm>
              <a:off x="0" y="-152400"/>
              <a:ext cx="9144000" cy="1377950"/>
              <a:chOff x="0" y="-152400"/>
              <a:chExt cx="9144000" cy="1377950"/>
            </a:xfrm>
          </p:grpSpPr>
          <p:sp>
            <p:nvSpPr>
              <p:cNvPr id="2063"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861311" eaLnBrk="0" fontAlgn="base" hangingPunct="0">
                  <a:spcBef>
                    <a:spcPct val="0"/>
                  </a:spcBef>
                  <a:spcAft>
                    <a:spcPct val="0"/>
                  </a:spcAft>
                  <a:buFontTx/>
                  <a:buChar char="•"/>
                  <a:defRPr/>
                </a:pPr>
                <a:endParaRPr lang="en-US" sz="3200" b="1" dirty="0">
                  <a:solidFill>
                    <a:srgbClr val="000000"/>
                  </a:solidFill>
                  <a:ea typeface="ＭＳ Ｐゴシック" pitchFamily="-32" charset="-128"/>
                </a:endParaRPr>
              </a:p>
            </p:txBody>
          </p:sp>
          <p:pic>
            <p:nvPicPr>
              <p:cNvPr id="63502" name="Picture 20" descr="IDS final logo for PP"/>
              <p:cNvPicPr>
                <a:picLocks noChangeAspect="1" noChangeArrowheads="1"/>
              </p:cNvPicPr>
              <p:nvPr/>
            </p:nvPicPr>
            <p:blipFill>
              <a:blip r:embed="rId5"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63500"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
        <p:nvSpPr>
          <p:cNvPr id="27" name="Text Box 3"/>
          <p:cNvSpPr txBox="1">
            <a:spLocks noChangeArrowheads="1"/>
          </p:cNvSpPr>
          <p:nvPr/>
        </p:nvSpPr>
        <p:spPr bwMode="auto">
          <a:xfrm>
            <a:off x="914400" y="5029277"/>
            <a:ext cx="7315200" cy="1024511"/>
          </a:xfrm>
          <a:prstGeom prst="rect">
            <a:avLst/>
          </a:prstGeom>
          <a:noFill/>
          <a:ln w="9525" algn="ctr">
            <a:noFill/>
            <a:miter lim="800000"/>
            <a:headEnd/>
            <a:tailEnd/>
          </a:ln>
        </p:spPr>
        <p:txBody>
          <a:bodyPr wrap="square" lIns="90460" tIns="45232" rIns="90460" bIns="45232">
            <a:spAutoFit/>
          </a:bodyPr>
          <a:lstStyle/>
          <a:p>
            <a:pPr marL="339225" indent="-339225" algn="ctr" defTabSz="861311" fontAlgn="base">
              <a:lnSpc>
                <a:spcPct val="150000"/>
              </a:lnSpc>
              <a:spcBef>
                <a:spcPct val="0"/>
              </a:spcBef>
              <a:spcAft>
                <a:spcPct val="0"/>
              </a:spcAft>
            </a:pPr>
            <a:r>
              <a:rPr lang="en-US" sz="4000" b="1" dirty="0">
                <a:solidFill>
                  <a:srgbClr val="000000"/>
                </a:solidFill>
                <a:latin typeface="Trebuchet MS" pitchFamily="34" charset="0"/>
                <a:cs typeface="Times New Roman" pitchFamily="18" charset="0"/>
              </a:rPr>
              <a:t>IDSProject.org</a:t>
            </a:r>
          </a:p>
        </p:txBody>
      </p:sp>
      <p:grpSp>
        <p:nvGrpSpPr>
          <p:cNvPr id="24" name="Group 23"/>
          <p:cNvGrpSpPr/>
          <p:nvPr/>
        </p:nvGrpSpPr>
        <p:grpSpPr>
          <a:xfrm>
            <a:off x="149290" y="6562398"/>
            <a:ext cx="8791510" cy="237022"/>
            <a:chOff x="156754" y="6824547"/>
            <a:chExt cx="9231086" cy="246514"/>
          </a:xfrm>
        </p:grpSpPr>
        <p:sp>
          <p:nvSpPr>
            <p:cNvPr id="25"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1311" fontAlgn="base">
                <a:spcBef>
                  <a:spcPct val="0"/>
                </a:spcBef>
                <a:spcAft>
                  <a:spcPct val="0"/>
                </a:spcAft>
                <a:defRPr/>
              </a:pPr>
              <a:fld id="{63243E49-5E72-4759-A2B4-AF367778799D}" type="slidenum">
                <a:rPr lang="en-US" sz="800">
                  <a:solidFill>
                    <a:srgbClr val="000000"/>
                  </a:solidFill>
                  <a:latin typeface="Trebuchet MS" pitchFamily="34" charset="0"/>
                </a:rPr>
                <a:pPr algn="r" defTabSz="861311" fontAlgn="base">
                  <a:spcBef>
                    <a:spcPct val="0"/>
                  </a:spcBef>
                  <a:spcAft>
                    <a:spcPct val="0"/>
                  </a:spcAft>
                  <a:defRPr/>
                </a:pPr>
                <a:t>1</a:t>
              </a:fld>
              <a:endParaRPr lang="en-US" sz="800" dirty="0">
                <a:solidFill>
                  <a:srgbClr val="000000"/>
                </a:solidFill>
                <a:latin typeface="Trebuchet MS" pitchFamily="34" charset="0"/>
              </a:endParaRPr>
            </a:p>
          </p:txBody>
        </p:sp>
        <p:sp>
          <p:nvSpPr>
            <p:cNvPr id="26"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1311"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Tree>
    <p:extLst>
      <p:ext uri="{BB962C8B-B14F-4D97-AF65-F5344CB8AC3E}">
        <p14:creationId xmlns:p14="http://schemas.microsoft.com/office/powerpoint/2010/main" xmlns="" val="534675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screen"/>
          <a:tile tx="0" ty="0" sx="100000" sy="100000" flip="none" algn="tl"/>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1" y="-7140"/>
            <a:ext cx="183075" cy="373511"/>
          </a:xfrm>
          <a:prstGeom prst="rect">
            <a:avLst/>
          </a:prstGeom>
          <a:noFill/>
          <a:ln w="9525">
            <a:noFill/>
            <a:miter lim="800000"/>
            <a:headEnd/>
            <a:tailEnd/>
          </a:ln>
          <a:effectLst/>
        </p:spPr>
        <p:txBody>
          <a:bodyPr vert="horz" wrap="none" lIns="90617" tIns="45308" rIns="90617" bIns="45308" numCol="1" anchor="ctr" anchorCtr="0" compatLnSpc="1">
            <a:prstTxWarp prst="textNoShape">
              <a:avLst/>
            </a:prstTxWarp>
            <a:spAutoFit/>
          </a:bodyPr>
          <a:lstStyle/>
          <a:p>
            <a:pPr defTabSz="861835"/>
            <a:endParaRPr lang="en-US" dirty="0">
              <a:solidFill>
                <a:srgbClr val="000000"/>
              </a:solidFill>
            </a:endParaRPr>
          </a:p>
        </p:txBody>
      </p:sp>
      <p:grpSp>
        <p:nvGrpSpPr>
          <p:cNvPr id="2" name="Group 9"/>
          <p:cNvGrpSpPr/>
          <p:nvPr/>
        </p:nvGrpSpPr>
        <p:grpSpPr>
          <a:xfrm>
            <a:off x="457249" y="0"/>
            <a:ext cx="8213311" cy="6858000"/>
            <a:chOff x="457200" y="0"/>
            <a:chExt cx="8213311" cy="6858000"/>
          </a:xfrm>
        </p:grpSpPr>
        <p:pic>
          <p:nvPicPr>
            <p:cNvPr id="86017" name="Picture 1"/>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57200" y="0"/>
              <a:ext cx="8213311" cy="6858000"/>
            </a:xfrm>
            <a:prstGeom prst="rect">
              <a:avLst/>
            </a:prstGeom>
            <a:noFill/>
            <a:ln w="9525">
              <a:noFill/>
              <a:miter lim="800000"/>
              <a:headEnd/>
              <a:tailEnd/>
            </a:ln>
            <a:effectLst/>
          </p:spPr>
        </p:pic>
        <p:sp>
          <p:nvSpPr>
            <p:cNvPr id="11" name="TextBox 10"/>
            <p:cNvSpPr txBox="1"/>
            <p:nvPr/>
          </p:nvSpPr>
          <p:spPr>
            <a:xfrm>
              <a:off x="4772891" y="561201"/>
              <a:ext cx="1246909" cy="281130"/>
            </a:xfrm>
            <a:prstGeom prst="rect">
              <a:avLst/>
            </a:prstGeom>
            <a:noFill/>
          </p:spPr>
          <p:txBody>
            <a:bodyPr wrap="square" rtlCol="0">
              <a:spAutoFit/>
            </a:bodyPr>
            <a:lstStyle/>
            <a:p>
              <a:pPr defTabSz="861835"/>
              <a:r>
                <a:rPr lang="en-US" sz="1200" dirty="0">
                  <a:solidFill>
                    <a:srgbClr val="000000"/>
                  </a:solidFill>
                  <a:latin typeface="Trebuchet MS" pitchFamily="34" charset="0"/>
                </a:rPr>
                <a:t>Library 1</a:t>
              </a:r>
            </a:p>
          </p:txBody>
        </p:sp>
        <p:sp>
          <p:nvSpPr>
            <p:cNvPr id="12" name="TextBox 11"/>
            <p:cNvSpPr txBox="1"/>
            <p:nvPr/>
          </p:nvSpPr>
          <p:spPr>
            <a:xfrm>
              <a:off x="6220691" y="533400"/>
              <a:ext cx="1246909" cy="281130"/>
            </a:xfrm>
            <a:prstGeom prst="rect">
              <a:avLst/>
            </a:prstGeom>
            <a:noFill/>
          </p:spPr>
          <p:txBody>
            <a:bodyPr wrap="square" rtlCol="0">
              <a:spAutoFit/>
            </a:bodyPr>
            <a:lstStyle/>
            <a:p>
              <a:pPr defTabSz="861835"/>
              <a:r>
                <a:rPr lang="en-US" sz="1200" dirty="0">
                  <a:solidFill>
                    <a:srgbClr val="000000"/>
                  </a:solidFill>
                  <a:latin typeface="Trebuchet MS" pitchFamily="34" charset="0"/>
                </a:rPr>
                <a:t>Library 2</a:t>
              </a:r>
            </a:p>
          </p:txBody>
        </p:sp>
      </p:grpSp>
      <p:grpSp>
        <p:nvGrpSpPr>
          <p:cNvPr id="8" name="Group 7"/>
          <p:cNvGrpSpPr/>
          <p:nvPr/>
        </p:nvGrpSpPr>
        <p:grpSpPr>
          <a:xfrm>
            <a:off x="149290" y="6562348"/>
            <a:ext cx="8791510" cy="237022"/>
            <a:chOff x="156754" y="6824547"/>
            <a:chExt cx="9231086" cy="246514"/>
          </a:xfrm>
        </p:grpSpPr>
        <p:sp>
          <p:nvSpPr>
            <p:cNvPr id="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1835" fontAlgn="base">
                <a:spcBef>
                  <a:spcPct val="0"/>
                </a:spcBef>
                <a:spcAft>
                  <a:spcPct val="0"/>
                </a:spcAft>
                <a:defRPr/>
              </a:pPr>
              <a:fld id="{63243E49-5E72-4759-A2B4-AF367778799D}" type="slidenum">
                <a:rPr lang="en-US" sz="800">
                  <a:solidFill>
                    <a:srgbClr val="000000"/>
                  </a:solidFill>
                  <a:latin typeface="Trebuchet MS" pitchFamily="34" charset="0"/>
                </a:rPr>
                <a:pPr algn="r" defTabSz="861835" fontAlgn="base">
                  <a:spcBef>
                    <a:spcPct val="0"/>
                  </a:spcBef>
                  <a:spcAft>
                    <a:spcPct val="0"/>
                  </a:spcAft>
                  <a:defRPr/>
                </a:pPr>
                <a:t>10</a:t>
              </a:fld>
              <a:endParaRPr lang="en-US" sz="800" dirty="0">
                <a:solidFill>
                  <a:srgbClr val="000000"/>
                </a:solidFill>
                <a:latin typeface="Trebuchet MS" pitchFamily="34" charset="0"/>
              </a:endParaRPr>
            </a:p>
          </p:txBody>
        </p:sp>
        <p:sp>
          <p:nvSpPr>
            <p:cNvPr id="1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1835"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2009</a:t>
              </a:r>
            </a:p>
          </p:txBody>
        </p:sp>
      </p:grpSp>
    </p:spTree>
    <p:extLst>
      <p:ext uri="{BB962C8B-B14F-4D97-AF65-F5344CB8AC3E}">
        <p14:creationId xmlns:p14="http://schemas.microsoft.com/office/powerpoint/2010/main" xmlns="" val="3123603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Slide Number Placeholder 2"/>
          <p:cNvSpPr>
            <a:spLocks noGrp="1"/>
          </p:cNvSpPr>
          <p:nvPr>
            <p:ph type="sldNum" sz="quarter" idx="12"/>
          </p:nvPr>
        </p:nvSpPr>
        <p:spPr/>
        <p:txBody>
          <a:bodyPr/>
          <a:lstStyle/>
          <a:p>
            <a:pPr fontAlgn="base">
              <a:spcAft>
                <a:spcPct val="0"/>
              </a:spcAft>
              <a:defRPr/>
            </a:pPr>
            <a:fld id="{53EFF45A-61A6-432C-BA93-B0D73A0FF2E7}" type="slidenum">
              <a:rPr lang="en-US" smtClean="0">
                <a:solidFill>
                  <a:srgbClr val="000000"/>
                </a:solidFill>
              </a:rPr>
              <a:pPr fontAlgn="base">
                <a:spcAft>
                  <a:spcPct val="0"/>
                </a:spcAft>
                <a:defRPr/>
              </a:pPr>
              <a:t>11</a:t>
            </a:fld>
            <a:endParaRPr lang="en-US" dirty="0">
              <a:solidFill>
                <a:srgbClr val="000000"/>
              </a:solidFill>
            </a:endParaRPr>
          </a:p>
        </p:txBody>
      </p:sp>
      <p:sp>
        <p:nvSpPr>
          <p:cNvPr id="4" name="Rounded Rectangle 3"/>
          <p:cNvSpPr/>
          <p:nvPr/>
        </p:nvSpPr>
        <p:spPr bwMode="auto">
          <a:xfrm>
            <a:off x="152400" y="2057401"/>
            <a:ext cx="8991600" cy="1524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30000"/>
              </a:spcBef>
              <a:spcAft>
                <a:spcPct val="0"/>
              </a:spcAft>
              <a:buClrTx/>
              <a:buSzTx/>
              <a:tabLst/>
            </a:pPr>
            <a:r>
              <a:rPr kumimoji="0" lang="en-US" sz="4400" b="1" i="1" u="none" strike="noStrike" cap="none" normalizeH="0" baseline="0" dirty="0" smtClean="0">
                <a:ln>
                  <a:noFill/>
                </a:ln>
                <a:solidFill>
                  <a:schemeClr val="tx1">
                    <a:lumMod val="95000"/>
                    <a:lumOff val="5000"/>
                  </a:schemeClr>
                </a:solidFill>
                <a:latin typeface="Garamond" pitchFamily="18" charset="0"/>
                <a:cs typeface="Times New Roman" pitchFamily="18" charset="0"/>
              </a:rPr>
              <a:t>What are your  shared benchmarks?</a:t>
            </a:r>
          </a:p>
          <a:p>
            <a:pPr marR="0" algn="l" defTabSz="914400" rtl="0" eaLnBrk="1" fontAlgn="base" latinLnBrk="0" hangingPunct="1">
              <a:lnSpc>
                <a:spcPct val="100000"/>
              </a:lnSpc>
              <a:spcBef>
                <a:spcPct val="30000"/>
              </a:spcBef>
              <a:spcAft>
                <a:spcPct val="0"/>
              </a:spcAft>
              <a:buClrTx/>
              <a:buSzTx/>
              <a:tabLst/>
            </a:pPr>
            <a:r>
              <a:rPr lang="en-US" sz="3200" b="1" i="1" dirty="0">
                <a:solidFill>
                  <a:schemeClr val="tx1">
                    <a:lumMod val="95000"/>
                    <a:lumOff val="5000"/>
                  </a:schemeClr>
                </a:solidFill>
                <a:latin typeface="Garamond" pitchFamily="18" charset="0"/>
                <a:cs typeface="Times New Roman" pitchFamily="18" charset="0"/>
              </a:rPr>
              <a:t>a</a:t>
            </a:r>
            <a:r>
              <a:rPr lang="en-US" sz="3200" b="1" i="1" dirty="0" smtClean="0">
                <a:solidFill>
                  <a:schemeClr val="tx1">
                    <a:lumMod val="95000"/>
                    <a:lumOff val="5000"/>
                  </a:schemeClr>
                </a:solidFill>
                <a:latin typeface="Garamond" pitchFamily="18" charset="0"/>
                <a:cs typeface="Times New Roman" pitchFamily="18" charset="0"/>
              </a:rPr>
              <a:t>nd how do you measure performance?</a:t>
            </a:r>
            <a:endParaRPr kumimoji="0" lang="en-US" sz="3200" b="1" i="1" u="none" strike="noStrike" cap="none" normalizeH="0" baseline="0" dirty="0" smtClean="0">
              <a:ln>
                <a:noFill/>
              </a:ln>
              <a:solidFill>
                <a:schemeClr val="tx1">
                  <a:lumMod val="95000"/>
                  <a:lumOff val="5000"/>
                </a:schemeClr>
              </a:solidFill>
              <a:latin typeface="Garamond" pitchFamily="18" charset="0"/>
              <a:cs typeface="Times New Roman" pitchFamily="18" charset="0"/>
            </a:endParaRPr>
          </a:p>
        </p:txBody>
      </p:sp>
    </p:spTree>
    <p:extLst>
      <p:ext uri="{BB962C8B-B14F-4D97-AF65-F5344CB8AC3E}">
        <p14:creationId xmlns:p14="http://schemas.microsoft.com/office/powerpoint/2010/main" xmlns="" val="1700258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0438"/>
            <a:ext cx="7696200" cy="4602162"/>
          </a:xfrm>
        </p:spPr>
        <p:txBody>
          <a:bodyPr/>
          <a:lstStyle/>
          <a:p>
            <a:r>
              <a:rPr lang="en-US" dirty="0" smtClean="0"/>
              <a:t>Data helps…</a:t>
            </a:r>
            <a:br>
              <a:rPr lang="en-US" dirty="0" smtClean="0"/>
            </a:br>
            <a:r>
              <a:rPr lang="en-US" dirty="0" smtClean="0"/>
              <a:t>but what next…</a:t>
            </a:r>
            <a:br>
              <a:rPr lang="en-US" dirty="0" smtClean="0"/>
            </a:br>
            <a:r>
              <a:rPr lang="en-US" dirty="0" smtClean="0"/>
              <a:t/>
            </a:r>
            <a:br>
              <a:rPr lang="en-US" dirty="0" smtClean="0"/>
            </a:br>
            <a:r>
              <a:rPr lang="en-US" b="1" dirty="0" smtClean="0"/>
              <a:t>continually &amp; effectively improve </a:t>
            </a:r>
            <a:r>
              <a:rPr lang="en-US" dirty="0" smtClean="0"/>
              <a:t>our </a:t>
            </a:r>
            <a:br>
              <a:rPr lang="en-US" dirty="0" smtClean="0"/>
            </a:br>
            <a:r>
              <a:rPr lang="en-US" dirty="0" smtClean="0"/>
              <a:t>Tools &amp; Workflow – How?</a:t>
            </a:r>
            <a:endParaRPr lang="en-US" dirty="0"/>
          </a:p>
        </p:txBody>
      </p:sp>
      <p:sp>
        <p:nvSpPr>
          <p:cNvPr id="3" name="Slide Number Placeholder 2"/>
          <p:cNvSpPr>
            <a:spLocks noGrp="1"/>
          </p:cNvSpPr>
          <p:nvPr>
            <p:ph type="sldNum" sz="quarter" idx="12"/>
          </p:nvPr>
        </p:nvSpPr>
        <p:spPr/>
        <p:txBody>
          <a:bodyPr/>
          <a:lstStyle/>
          <a:p>
            <a:pPr fontAlgn="base">
              <a:spcAft>
                <a:spcPct val="0"/>
              </a:spcAft>
              <a:defRPr/>
            </a:pPr>
            <a:fld id="{53EFF45A-61A6-432C-BA93-B0D73A0FF2E7}" type="slidenum">
              <a:rPr lang="en-US" smtClean="0">
                <a:solidFill>
                  <a:srgbClr val="000000"/>
                </a:solidFill>
              </a:rPr>
              <a:pPr fontAlgn="base">
                <a:spcAft>
                  <a:spcPct val="0"/>
                </a:spcAft>
                <a:defRPr/>
              </a:pPr>
              <a:t>12</a:t>
            </a:fld>
            <a:endParaRPr lang="en-US" dirty="0">
              <a:solidFill>
                <a:srgbClr val="000000"/>
              </a:solidFill>
            </a:endParaRPr>
          </a:p>
        </p:txBody>
      </p:sp>
    </p:spTree>
    <p:extLst>
      <p:ext uri="{BB962C8B-B14F-4D97-AF65-F5344CB8AC3E}">
        <p14:creationId xmlns:p14="http://schemas.microsoft.com/office/powerpoint/2010/main" xmlns="" val="256147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949476" y="6374911"/>
            <a:ext cx="8049381" cy="351066"/>
            <a:chOff x="304800" y="6056971"/>
            <a:chExt cx="8451314" cy="365760"/>
          </a:xfrm>
        </p:grpSpPr>
        <p:sp>
          <p:nvSpPr>
            <p:cNvPr id="75789"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0176" fontAlgn="base">
                <a:spcBef>
                  <a:spcPct val="0"/>
                </a:spcBef>
                <a:spcAft>
                  <a:spcPct val="0"/>
                </a:spcAft>
              </a:pPr>
              <a:endParaRPr lang="en-US" sz="4400" b="1" dirty="0">
                <a:solidFill>
                  <a:srgbClr val="FFFFFF"/>
                </a:solidFill>
                <a:latin typeface="Garamond" pitchFamily="18" charset="0"/>
                <a:cs typeface="Times New Roman" pitchFamily="18" charset="0"/>
              </a:endParaRPr>
            </a:p>
          </p:txBody>
        </p:sp>
        <p:pic>
          <p:nvPicPr>
            <p:cNvPr id="75790" name="Picture 12" descr="logo copy.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315326" y="6056971"/>
              <a:ext cx="440788" cy="365760"/>
            </a:xfrm>
            <a:prstGeom prst="rect">
              <a:avLst/>
            </a:prstGeom>
            <a:noFill/>
            <a:ln w="9525">
              <a:noFill/>
              <a:miter lim="800000"/>
              <a:headEnd/>
              <a:tailEnd/>
            </a:ln>
          </p:spPr>
        </p:pic>
      </p:grpSp>
      <p:sp>
        <p:nvSpPr>
          <p:cNvPr id="75782" name="TextBox 16"/>
          <p:cNvSpPr txBox="1">
            <a:spLocks noChangeArrowheads="1"/>
          </p:cNvSpPr>
          <p:nvPr/>
        </p:nvSpPr>
        <p:spPr bwMode="auto">
          <a:xfrm>
            <a:off x="508000" y="5660566"/>
            <a:ext cx="8128000" cy="1179467"/>
          </a:xfrm>
          <a:prstGeom prst="rect">
            <a:avLst/>
          </a:prstGeom>
          <a:noFill/>
          <a:ln w="9525">
            <a:noFill/>
            <a:miter lim="800000"/>
            <a:headEnd/>
            <a:tailEnd/>
          </a:ln>
        </p:spPr>
        <p:txBody>
          <a:bodyPr wrap="square" lIns="86014" tIns="43010" rIns="86014" bIns="43010">
            <a:spAutoFit/>
          </a:bodyPr>
          <a:lstStyle/>
          <a:p>
            <a:pPr defTabSz="860176" fontAlgn="base">
              <a:spcBef>
                <a:spcPct val="0"/>
              </a:spcBef>
              <a:spcAft>
                <a:spcPct val="0"/>
              </a:spcAft>
            </a:pPr>
            <a:r>
              <a:rPr lang="en-US" sz="1000" b="1" dirty="0">
                <a:solidFill>
                  <a:prstClr val="black"/>
                </a:solidFill>
                <a:latin typeface="Garamond" pitchFamily="18" charset="0"/>
                <a:cs typeface="Times New Roman" pitchFamily="18" charset="0"/>
              </a:rPr>
              <a:t>Back row (l-r): Mike Curtis (Upstate University Health System), Kerry Keegan (Stony Brook), (Tim Bowersox, (Geneseo), Mike Mulligan (Upstate University Health System), Corey Ha (Geneseo),  Adam Traub (St. John Fisher), Pam </a:t>
            </a:r>
            <a:r>
              <a:rPr lang="en-US" sz="1000" b="1" dirty="0" err="1">
                <a:solidFill>
                  <a:prstClr val="black"/>
                </a:solidFill>
                <a:latin typeface="Garamond" pitchFamily="18" charset="0"/>
                <a:cs typeface="Times New Roman" pitchFamily="18" charset="0"/>
              </a:rPr>
              <a:t>Flinton</a:t>
            </a:r>
            <a:r>
              <a:rPr lang="en-US" sz="1000" b="1" dirty="0">
                <a:solidFill>
                  <a:prstClr val="black"/>
                </a:solidFill>
                <a:latin typeface="Garamond" pitchFamily="18" charset="0"/>
                <a:cs typeface="Times New Roman" pitchFamily="18" charset="0"/>
              </a:rPr>
              <a:t> (Oneonta)</a:t>
            </a:r>
          </a:p>
          <a:p>
            <a:pPr defTabSz="860176" fontAlgn="base">
              <a:spcBef>
                <a:spcPct val="0"/>
              </a:spcBef>
              <a:spcAft>
                <a:spcPct val="0"/>
              </a:spcAft>
            </a:pPr>
            <a:endParaRPr lang="en-US" sz="1000" b="1" dirty="0">
              <a:solidFill>
                <a:prstClr val="black"/>
              </a:solidFill>
              <a:latin typeface="Garamond" pitchFamily="18" charset="0"/>
              <a:cs typeface="Times New Roman" pitchFamily="18" charset="0"/>
            </a:endParaRPr>
          </a:p>
          <a:p>
            <a:pPr defTabSz="860176" fontAlgn="base">
              <a:spcBef>
                <a:spcPct val="0"/>
              </a:spcBef>
              <a:spcAft>
                <a:spcPct val="0"/>
              </a:spcAft>
            </a:pPr>
            <a:r>
              <a:rPr lang="en-US" sz="1000" b="1" dirty="0">
                <a:solidFill>
                  <a:prstClr val="black"/>
                </a:solidFill>
                <a:latin typeface="Garamond" pitchFamily="18" charset="0"/>
                <a:cs typeface="Times New Roman" pitchFamily="18" charset="0"/>
              </a:rPr>
              <a:t>Front row (l-r): Beth Posner (CUNY Graduate Center), Janet Ferry, retired, (Fredonia), Michelle Parry, former, (Oswego), Mark Sullivan (Geneseo) , Karen Gardner-</a:t>
            </a:r>
            <a:r>
              <a:rPr lang="en-US" sz="1000" b="1" dirty="0" err="1">
                <a:solidFill>
                  <a:prstClr val="black"/>
                </a:solidFill>
                <a:latin typeface="Garamond" pitchFamily="18" charset="0"/>
                <a:cs typeface="Times New Roman" pitchFamily="18" charset="0"/>
              </a:rPr>
              <a:t>Athey</a:t>
            </a:r>
            <a:r>
              <a:rPr lang="en-US" sz="1000" b="1" dirty="0">
                <a:solidFill>
                  <a:prstClr val="black"/>
                </a:solidFill>
                <a:latin typeface="Garamond" pitchFamily="18" charset="0"/>
                <a:cs typeface="Times New Roman" pitchFamily="18" charset="0"/>
              </a:rPr>
              <a:t> (SUNY OLIS). Christine </a:t>
            </a:r>
            <a:r>
              <a:rPr lang="en-US" sz="1000" b="1" dirty="0" err="1">
                <a:solidFill>
                  <a:prstClr val="black"/>
                </a:solidFill>
                <a:latin typeface="Garamond" pitchFamily="18" charset="0"/>
                <a:cs typeface="Times New Roman" pitchFamily="18" charset="0"/>
              </a:rPr>
              <a:t>Sizak</a:t>
            </a:r>
            <a:r>
              <a:rPr lang="en-US" sz="1000" b="1" dirty="0">
                <a:solidFill>
                  <a:prstClr val="black"/>
                </a:solidFill>
                <a:latin typeface="Garamond" pitchFamily="18" charset="0"/>
                <a:cs typeface="Times New Roman" pitchFamily="18" charset="0"/>
              </a:rPr>
              <a:t> (Nazareth) Kevin Reiss (The City University of New York), and (no picture) Andy Perry (Oneonta)</a:t>
            </a:r>
            <a:r>
              <a:rPr lang="en-US" sz="1100" dirty="0">
                <a:solidFill>
                  <a:prstClr val="black"/>
                </a:solidFill>
                <a:latin typeface="Garamond" pitchFamily="18" charset="0"/>
                <a:cs typeface="Times New Roman" pitchFamily="18" charset="0"/>
              </a:rPr>
              <a:t/>
            </a:r>
            <a:br>
              <a:rPr lang="en-US" sz="1100" dirty="0">
                <a:solidFill>
                  <a:prstClr val="black"/>
                </a:solidFill>
                <a:latin typeface="Garamond" pitchFamily="18" charset="0"/>
                <a:cs typeface="Times New Roman" pitchFamily="18" charset="0"/>
              </a:rPr>
            </a:br>
            <a:endParaRPr lang="en-US" sz="1100" dirty="0">
              <a:solidFill>
                <a:prstClr val="black"/>
              </a:solidFill>
              <a:latin typeface="Garamond" pitchFamily="18" charset="0"/>
              <a:cs typeface="Times New Roman" pitchFamily="18" charset="0"/>
            </a:endParaRPr>
          </a:p>
        </p:txBody>
      </p:sp>
      <p:grpSp>
        <p:nvGrpSpPr>
          <p:cNvPr id="3" name="Group 9"/>
          <p:cNvGrpSpPr>
            <a:grpSpLocks/>
          </p:cNvGrpSpPr>
          <p:nvPr/>
        </p:nvGrpSpPr>
        <p:grpSpPr bwMode="auto">
          <a:xfrm>
            <a:off x="0" y="-160974"/>
            <a:ext cx="9144000" cy="1524085"/>
            <a:chOff x="0" y="-152400"/>
            <a:chExt cx="9144000" cy="1377950"/>
          </a:xfrm>
        </p:grpSpPr>
        <p:sp>
          <p:nvSpPr>
            <p:cNvPr id="26" name="Rectangle 15"/>
            <p:cNvSpPr>
              <a:spLocks noChangeArrowheads="1"/>
            </p:cNvSpPr>
            <p:nvPr/>
          </p:nvSpPr>
          <p:spPr bwMode="auto">
            <a:xfrm>
              <a:off x="0" y="-33027"/>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0176" eaLnBrk="0" fontAlgn="base" hangingPunct="0">
                <a:spcBef>
                  <a:spcPct val="0"/>
                </a:spcBef>
                <a:spcAft>
                  <a:spcPct val="0"/>
                </a:spcAft>
                <a:buFontTx/>
                <a:buChar char="•"/>
                <a:defRPr/>
              </a:pPr>
              <a:endParaRPr lang="en-US" sz="3100" b="1" dirty="0">
                <a:solidFill>
                  <a:srgbClr val="000000"/>
                </a:solidFill>
                <a:latin typeface="Arial" charset="0"/>
                <a:ea typeface="ＭＳ Ｐゴシック" pitchFamily="-32" charset="-128"/>
                <a:cs typeface="Times New Roman" pitchFamily="18" charset="0"/>
              </a:endParaRPr>
            </a:p>
          </p:txBody>
        </p:sp>
        <p:pic>
          <p:nvPicPr>
            <p:cNvPr id="75788" name="Picture 20" descr="IDS final logo for PP"/>
            <p:cNvPicPr>
              <a:picLocks noChangeAspect="1" noChangeArrowheads="1"/>
            </p:cNvPicPr>
            <p:nvPr/>
          </p:nvPicPr>
          <p:blipFill>
            <a:blip r:embed="rId4"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sp>
        <p:nvSpPr>
          <p:cNvPr id="15" name="Rectangle 14"/>
          <p:cNvSpPr/>
          <p:nvPr/>
        </p:nvSpPr>
        <p:spPr>
          <a:xfrm>
            <a:off x="5225145" y="244733"/>
            <a:ext cx="3714810" cy="473355"/>
          </a:xfrm>
          <a:prstGeom prst="rect">
            <a:avLst/>
          </a:prstGeom>
        </p:spPr>
        <p:txBody>
          <a:bodyPr wrap="none" lIns="86923" tIns="43462" rIns="86923" bIns="43462">
            <a:spAutoFit/>
          </a:bodyPr>
          <a:lstStyle/>
          <a:p>
            <a:pPr defTabSz="860176" fontAlgn="base">
              <a:spcBef>
                <a:spcPct val="0"/>
              </a:spcBef>
              <a:spcAft>
                <a:spcPct val="0"/>
              </a:spcAft>
            </a:pPr>
            <a:r>
              <a:rPr lang="en-US" sz="2500" dirty="0">
                <a:solidFill>
                  <a:prstClr val="white"/>
                </a:solidFill>
                <a:latin typeface="Trebuchet MS" pitchFamily="34" charset="0"/>
                <a:cs typeface="Times New Roman" pitchFamily="18" charset="0"/>
              </a:rPr>
              <a:t>IDS Project Mentors 2010</a:t>
            </a:r>
          </a:p>
        </p:txBody>
      </p:sp>
      <p:pic>
        <p:nvPicPr>
          <p:cNvPr id="4" name="Picture 2" descr="C:\Users\howe\Desktop\IDS Conference Pictures 1st cleaning\Mentors\DSC_4568Shadowed.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3570" y="1008847"/>
            <a:ext cx="9144000" cy="4804797"/>
          </a:xfrm>
          <a:prstGeom prst="rect">
            <a:avLst/>
          </a:prstGeom>
          <a:noFill/>
        </p:spPr>
      </p:pic>
    </p:spTree>
    <p:extLst>
      <p:ext uri="{BB962C8B-B14F-4D97-AF65-F5344CB8AC3E}">
        <p14:creationId xmlns:p14="http://schemas.microsoft.com/office/powerpoint/2010/main" xmlns="" val="31106944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2885" y="274320"/>
            <a:ext cx="8698230" cy="822960"/>
          </a:xfrm>
        </p:spPr>
        <p:txBody>
          <a:bodyPr lIns="0" tIns="0" rIns="0" bIns="0" anchor="t"/>
          <a:lstStyle/>
          <a:p>
            <a:pPr>
              <a:lnSpc>
                <a:spcPct val="95000"/>
              </a:lnSpc>
            </a:pPr>
            <a:r>
              <a:rPr lang="en-US" sz="3800" b="1" dirty="0">
                <a:solidFill>
                  <a:srgbClr val="000000"/>
                </a:solidFill>
                <a:latin typeface="Trebuchet MS" pitchFamily="34" charset="0"/>
                <a:cs typeface="Times New Roman" pitchFamily="18" charset="0"/>
              </a:rPr>
              <a:t>Mentor Program</a:t>
            </a:r>
          </a:p>
        </p:txBody>
      </p:sp>
      <p:sp>
        <p:nvSpPr>
          <p:cNvPr id="3074" name="Rectangle 2"/>
          <p:cNvSpPr>
            <a:spLocks noGrp="1" noChangeArrowheads="1"/>
          </p:cNvSpPr>
          <p:nvPr>
            <p:ph type="body" idx="1"/>
          </p:nvPr>
        </p:nvSpPr>
        <p:spPr>
          <a:xfrm>
            <a:off x="152400" y="1600200"/>
            <a:ext cx="8686800" cy="5125768"/>
          </a:xfrm>
        </p:spPr>
        <p:txBody>
          <a:bodyPr lIns="0" tIns="0" rIns="0" bIns="0">
            <a:normAutofit/>
          </a:bodyPr>
          <a:lstStyle/>
          <a:p>
            <a:pPr marL="409252" lvl="1" indent="-306943">
              <a:lnSpc>
                <a:spcPct val="95000"/>
              </a:lnSpc>
              <a:spcBef>
                <a:spcPct val="0"/>
              </a:spcBef>
              <a:spcAft>
                <a:spcPts val="1721"/>
              </a:spcAft>
              <a:buClr>
                <a:srgbClr val="000000"/>
              </a:buClr>
              <a:buFontTx/>
              <a:buChar char="•"/>
            </a:pPr>
            <a:r>
              <a:rPr lang="en-US" sz="2700" b="1" dirty="0">
                <a:solidFill>
                  <a:srgbClr val="000000"/>
                </a:solidFill>
                <a:latin typeface="Trebuchet MS" pitchFamily="34" charset="0"/>
                <a:cs typeface="Times New Roman" pitchFamily="18" charset="0"/>
              </a:rPr>
              <a:t>Team of volunteers from member libraries</a:t>
            </a:r>
            <a:endParaRPr lang="en-US" sz="2700" b="1" dirty="0">
              <a:latin typeface="Trebuchet MS" pitchFamily="34" charset="0"/>
              <a:cs typeface="Times New Roman" pitchFamily="18" charset="0"/>
            </a:endParaRPr>
          </a:p>
          <a:p>
            <a:pPr marL="409252" lvl="1" indent="-306943">
              <a:lnSpc>
                <a:spcPct val="95000"/>
              </a:lnSpc>
              <a:spcBef>
                <a:spcPct val="0"/>
              </a:spcBef>
              <a:spcAft>
                <a:spcPts val="1721"/>
              </a:spcAft>
              <a:buClr>
                <a:srgbClr val="000000"/>
              </a:buClr>
              <a:buFontTx/>
              <a:buChar char="•"/>
            </a:pPr>
            <a:r>
              <a:rPr lang="en-US" sz="2700" b="1" dirty="0">
                <a:solidFill>
                  <a:srgbClr val="000000"/>
                </a:solidFill>
                <a:latin typeface="Trebuchet MS" pitchFamily="34" charset="0"/>
                <a:cs typeface="Times New Roman" pitchFamily="18" charset="0"/>
              </a:rPr>
              <a:t>Workflow &amp; systems specialists</a:t>
            </a:r>
            <a:endParaRPr lang="en-US" sz="2700" b="1" dirty="0">
              <a:latin typeface="Trebuchet MS" pitchFamily="34" charset="0"/>
              <a:cs typeface="Times New Roman" pitchFamily="18" charset="0"/>
            </a:endParaRPr>
          </a:p>
          <a:p>
            <a:pPr marL="409252" lvl="1" indent="-306943">
              <a:lnSpc>
                <a:spcPct val="95000"/>
              </a:lnSpc>
              <a:spcBef>
                <a:spcPct val="0"/>
              </a:spcBef>
              <a:spcAft>
                <a:spcPts val="1721"/>
              </a:spcAft>
              <a:buClr>
                <a:srgbClr val="000000"/>
              </a:buClr>
              <a:buFontTx/>
              <a:buChar char="•"/>
            </a:pPr>
            <a:r>
              <a:rPr lang="en-US" sz="2700" b="1" dirty="0">
                <a:solidFill>
                  <a:srgbClr val="000000"/>
                </a:solidFill>
                <a:latin typeface="Trebuchet MS" pitchFamily="34" charset="0"/>
                <a:cs typeface="Times New Roman" pitchFamily="18" charset="0"/>
              </a:rPr>
              <a:t>Helps new libraries prepare for active participation</a:t>
            </a:r>
            <a:endParaRPr lang="en-US" sz="2700" b="1" dirty="0">
              <a:latin typeface="Trebuchet MS" pitchFamily="34" charset="0"/>
              <a:cs typeface="Times New Roman" pitchFamily="18" charset="0"/>
            </a:endParaRPr>
          </a:p>
          <a:p>
            <a:pPr marL="409252" lvl="1" indent="-306943">
              <a:lnSpc>
                <a:spcPct val="95000"/>
              </a:lnSpc>
              <a:spcBef>
                <a:spcPct val="0"/>
              </a:spcBef>
              <a:spcAft>
                <a:spcPts val="1721"/>
              </a:spcAft>
              <a:buClr>
                <a:srgbClr val="000000"/>
              </a:buClr>
              <a:buFontTx/>
              <a:buChar char="•"/>
            </a:pPr>
            <a:r>
              <a:rPr lang="en-US" sz="2700" b="1" dirty="0">
                <a:solidFill>
                  <a:srgbClr val="000000"/>
                </a:solidFill>
                <a:latin typeface="Trebuchet MS" pitchFamily="34" charset="0"/>
                <a:cs typeface="Times New Roman" pitchFamily="18" charset="0"/>
              </a:rPr>
              <a:t>Provides all members with ongoing support and training</a:t>
            </a:r>
            <a:endParaRPr lang="en-US" sz="2700" b="1" dirty="0">
              <a:latin typeface="Trebuchet MS" pitchFamily="34" charset="0"/>
              <a:cs typeface="Times New Roman" pitchFamily="18" charset="0"/>
            </a:endParaRPr>
          </a:p>
          <a:p>
            <a:pPr marL="409252" lvl="1" indent="-306943">
              <a:lnSpc>
                <a:spcPct val="95000"/>
              </a:lnSpc>
              <a:spcBef>
                <a:spcPct val="0"/>
              </a:spcBef>
              <a:buClr>
                <a:srgbClr val="000000"/>
              </a:buClr>
              <a:buFontTx/>
              <a:buChar char="•"/>
            </a:pPr>
            <a:r>
              <a:rPr lang="en-US" sz="2700" b="1" dirty="0">
                <a:solidFill>
                  <a:srgbClr val="000000"/>
                </a:solidFill>
                <a:latin typeface="Trebuchet MS" pitchFamily="34" charset="0"/>
                <a:cs typeface="Times New Roman" pitchFamily="18" charset="0"/>
              </a:rPr>
              <a:t>On-site training &amp; remote support </a:t>
            </a:r>
            <a:r>
              <a:rPr lang="en-US" sz="2700" b="1" dirty="0" smtClean="0">
                <a:solidFill>
                  <a:srgbClr val="000000"/>
                </a:solidFill>
                <a:latin typeface="Trebuchet MS" pitchFamily="34" charset="0"/>
                <a:cs typeface="Times New Roman" pitchFamily="18" charset="0"/>
              </a:rPr>
              <a:t>available</a:t>
            </a:r>
          </a:p>
          <a:p>
            <a:pPr marL="409252" lvl="1" indent="-306943">
              <a:lnSpc>
                <a:spcPct val="95000"/>
              </a:lnSpc>
              <a:spcBef>
                <a:spcPct val="0"/>
              </a:spcBef>
              <a:buClr>
                <a:srgbClr val="000000"/>
              </a:buClr>
              <a:buFontTx/>
              <a:buChar char="•"/>
            </a:pPr>
            <a:endParaRPr lang="en-US" sz="2700" b="1" dirty="0" smtClean="0">
              <a:solidFill>
                <a:srgbClr val="000000"/>
              </a:solidFill>
              <a:latin typeface="Trebuchet MS" pitchFamily="34" charset="0"/>
              <a:cs typeface="Times New Roman" pitchFamily="18" charset="0"/>
            </a:endParaRPr>
          </a:p>
          <a:p>
            <a:pPr marL="409252" lvl="1" indent="-306943">
              <a:lnSpc>
                <a:spcPct val="95000"/>
              </a:lnSpc>
              <a:spcBef>
                <a:spcPct val="0"/>
              </a:spcBef>
              <a:buClr>
                <a:srgbClr val="000000"/>
              </a:buClr>
              <a:buFontTx/>
              <a:buChar char="•"/>
            </a:pPr>
            <a:r>
              <a:rPr lang="en-US" sz="2700" b="1" i="1" dirty="0" smtClean="0">
                <a:solidFill>
                  <a:srgbClr val="000000"/>
                </a:solidFill>
                <a:latin typeface="Trebuchet MS" pitchFamily="34" charset="0"/>
                <a:cs typeface="Times New Roman" pitchFamily="18" charset="0"/>
              </a:rPr>
              <a:t>Documentation or Knowledge Base &amp; online community needed…</a:t>
            </a:r>
            <a:endParaRPr lang="en-US" sz="2700" b="1" i="1" dirty="0">
              <a:solidFill>
                <a:srgbClr val="000000"/>
              </a:solidFill>
              <a:latin typeface="Trebuchet MS" pitchFamily="34" charset="0"/>
              <a:cs typeface="Times New Roman" pitchFamily="18" charset="0"/>
            </a:endParaRPr>
          </a:p>
        </p:txBody>
      </p:sp>
    </p:spTree>
    <p:extLst>
      <p:ext uri="{BB962C8B-B14F-4D97-AF65-F5344CB8AC3E}">
        <p14:creationId xmlns:p14="http://schemas.microsoft.com/office/powerpoint/2010/main" xmlns="" val="2752848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a:xfrm>
            <a:off x="222885" y="274320"/>
            <a:ext cx="8698230" cy="822960"/>
          </a:xfrm>
        </p:spPr>
        <p:txBody>
          <a:bodyPr lIns="0" tIns="0" rIns="0" bIns="0" anchor="t"/>
          <a:lstStyle/>
          <a:p>
            <a:pPr>
              <a:lnSpc>
                <a:spcPct val="95000"/>
              </a:lnSpc>
            </a:pPr>
            <a:r>
              <a:rPr lang="en-US" sz="3800" dirty="0">
                <a:solidFill>
                  <a:srgbClr val="000000"/>
                </a:solidFill>
                <a:latin typeface="Arial" pitchFamily="34" charset="0"/>
              </a:rPr>
              <a:t>Workflow Toolkit</a:t>
            </a:r>
          </a:p>
        </p:txBody>
      </p:sp>
      <p:sp>
        <p:nvSpPr>
          <p:cNvPr id="2050" name="Rectangle 2"/>
          <p:cNvSpPr>
            <a:spLocks noGrp="1" noChangeArrowheads="1"/>
          </p:cNvSpPr>
          <p:nvPr>
            <p:ph type="body" idx="1"/>
          </p:nvPr>
        </p:nvSpPr>
        <p:spPr>
          <a:xfrm>
            <a:off x="35720" y="1280160"/>
            <a:ext cx="3706177" cy="4977765"/>
          </a:xfrm>
        </p:spPr>
        <p:txBody>
          <a:bodyPr lIns="0" tIns="0" rIns="0" bIns="0"/>
          <a:lstStyle/>
          <a:p>
            <a:pPr marL="409252" lvl="1" indent="-306943">
              <a:lnSpc>
                <a:spcPct val="95000"/>
              </a:lnSpc>
              <a:spcBef>
                <a:spcPct val="0"/>
              </a:spcBef>
              <a:buClr>
                <a:srgbClr val="000000"/>
              </a:buClr>
              <a:buFontTx/>
              <a:buChar char="•"/>
            </a:pPr>
            <a:r>
              <a:rPr lang="en-US" sz="1900" dirty="0">
                <a:solidFill>
                  <a:srgbClr val="000000"/>
                </a:solidFill>
                <a:latin typeface="Arial" pitchFamily="34" charset="0"/>
              </a:rPr>
              <a:t>Repository of ILLiad best practices</a:t>
            </a:r>
            <a:endParaRPr lang="en-US" dirty="0"/>
          </a:p>
          <a:p>
            <a:pPr marL="409252" lvl="1" indent="-306943">
              <a:lnSpc>
                <a:spcPct val="95000"/>
              </a:lnSpc>
              <a:spcBef>
                <a:spcPct val="0"/>
              </a:spcBef>
              <a:buClr>
                <a:srgbClr val="000000"/>
              </a:buClr>
              <a:buFontTx/>
              <a:buChar char="•"/>
            </a:pPr>
            <a:r>
              <a:rPr lang="en-US" sz="1900" dirty="0">
                <a:solidFill>
                  <a:srgbClr val="000000"/>
                </a:solidFill>
                <a:latin typeface="Arial" pitchFamily="34" charset="0"/>
              </a:rPr>
              <a:t>Helps you...</a:t>
            </a:r>
            <a:endParaRPr lang="en-US" dirty="0"/>
          </a:p>
          <a:p>
            <a:pPr marL="767356" lvl="2" indent="-255781">
              <a:lnSpc>
                <a:spcPct val="95000"/>
              </a:lnSpc>
              <a:spcBef>
                <a:spcPct val="0"/>
              </a:spcBef>
              <a:buClr>
                <a:srgbClr val="000000"/>
              </a:buClr>
              <a:buSzPct val="80000"/>
              <a:buFont typeface="Courier New" pitchFamily="49" charset="0"/>
              <a:buChar char="o"/>
            </a:pPr>
            <a:r>
              <a:rPr lang="en-US" sz="1900" dirty="0">
                <a:solidFill>
                  <a:srgbClr val="000000"/>
                </a:solidFill>
                <a:latin typeface="Arial" pitchFamily="34" charset="0"/>
              </a:rPr>
              <a:t>Simplify your workflows</a:t>
            </a:r>
            <a:endParaRPr lang="en-US" dirty="0"/>
          </a:p>
          <a:p>
            <a:pPr marL="767356" lvl="2" indent="-255781">
              <a:lnSpc>
                <a:spcPct val="95000"/>
              </a:lnSpc>
              <a:spcBef>
                <a:spcPct val="0"/>
              </a:spcBef>
              <a:buClr>
                <a:srgbClr val="000000"/>
              </a:buClr>
              <a:buSzPct val="80000"/>
              <a:buFont typeface="Courier New" pitchFamily="49" charset="0"/>
              <a:buChar char="o"/>
            </a:pPr>
            <a:r>
              <a:rPr lang="en-US" sz="1900" dirty="0">
                <a:solidFill>
                  <a:srgbClr val="000000"/>
                </a:solidFill>
                <a:latin typeface="Arial" pitchFamily="34" charset="0"/>
              </a:rPr>
              <a:t>Save staff time</a:t>
            </a:r>
            <a:endParaRPr lang="en-US" dirty="0"/>
          </a:p>
          <a:p>
            <a:pPr marL="767356" lvl="2" indent="-255781">
              <a:lnSpc>
                <a:spcPct val="95000"/>
              </a:lnSpc>
              <a:spcBef>
                <a:spcPct val="0"/>
              </a:spcBef>
              <a:buClr>
                <a:srgbClr val="000000"/>
              </a:buClr>
              <a:buSzPct val="80000"/>
              <a:buFont typeface="Courier New" pitchFamily="49" charset="0"/>
              <a:buChar char="o"/>
            </a:pPr>
            <a:r>
              <a:rPr lang="en-US" sz="1900" dirty="0">
                <a:solidFill>
                  <a:srgbClr val="000000"/>
                </a:solidFill>
                <a:latin typeface="Arial" pitchFamily="34" charset="0"/>
              </a:rPr>
              <a:t>Cut ILL costs</a:t>
            </a:r>
            <a:endParaRPr lang="en-US" dirty="0"/>
          </a:p>
          <a:p>
            <a:pPr marL="409252" lvl="1" indent="-306943">
              <a:lnSpc>
                <a:spcPct val="95000"/>
              </a:lnSpc>
              <a:spcBef>
                <a:spcPct val="0"/>
              </a:spcBef>
              <a:buClr>
                <a:srgbClr val="000000"/>
              </a:buClr>
              <a:buFontTx/>
              <a:buChar char="•"/>
            </a:pPr>
            <a:r>
              <a:rPr lang="en-US" sz="1900" dirty="0">
                <a:solidFill>
                  <a:srgbClr val="000000"/>
                </a:solidFill>
                <a:latin typeface="Arial" pitchFamily="34" charset="0"/>
              </a:rPr>
              <a:t>Supported by the ILLiad user community</a:t>
            </a:r>
            <a:endParaRPr lang="en-US" dirty="0"/>
          </a:p>
          <a:p>
            <a:pPr marL="767356" lvl="2" indent="-255781">
              <a:lnSpc>
                <a:spcPct val="95000"/>
              </a:lnSpc>
              <a:spcBef>
                <a:spcPct val="0"/>
              </a:spcBef>
              <a:buClr>
                <a:srgbClr val="000000"/>
              </a:buClr>
              <a:buSzPct val="80000"/>
              <a:buFont typeface="Courier New" pitchFamily="49" charset="0"/>
              <a:buChar char="o"/>
            </a:pPr>
            <a:r>
              <a:rPr lang="en-US" sz="1900" dirty="0">
                <a:solidFill>
                  <a:srgbClr val="000000"/>
                </a:solidFill>
                <a:latin typeface="Arial" pitchFamily="34" charset="0"/>
              </a:rPr>
              <a:t>Dedicated listserv</a:t>
            </a:r>
            <a:endParaRPr lang="en-US" dirty="0"/>
          </a:p>
          <a:p>
            <a:pPr marL="767356" lvl="2" indent="-255781">
              <a:lnSpc>
                <a:spcPct val="95000"/>
              </a:lnSpc>
              <a:spcBef>
                <a:spcPct val="0"/>
              </a:spcBef>
              <a:buClr>
                <a:srgbClr val="000000"/>
              </a:buClr>
              <a:buSzPct val="80000"/>
              <a:buFont typeface="Courier New" pitchFamily="49" charset="0"/>
              <a:buChar char="o"/>
            </a:pPr>
            <a:r>
              <a:rPr lang="en-US" sz="1900" dirty="0">
                <a:solidFill>
                  <a:srgbClr val="000000"/>
                </a:solidFill>
                <a:latin typeface="Arial" pitchFamily="34" charset="0"/>
              </a:rPr>
              <a:t>Blog posts</a:t>
            </a:r>
            <a:endParaRPr lang="en-US" dirty="0"/>
          </a:p>
          <a:p>
            <a:pPr marL="767356" lvl="2" indent="-255781">
              <a:lnSpc>
                <a:spcPct val="95000"/>
              </a:lnSpc>
              <a:spcBef>
                <a:spcPct val="0"/>
              </a:spcBef>
              <a:buClr>
                <a:srgbClr val="000000"/>
              </a:buClr>
              <a:buSzPct val="80000"/>
              <a:buFont typeface="Courier New" pitchFamily="49" charset="0"/>
              <a:buChar char="o"/>
            </a:pPr>
            <a:r>
              <a:rPr lang="en-US" sz="1900" dirty="0">
                <a:solidFill>
                  <a:srgbClr val="000000"/>
                </a:solidFill>
                <a:latin typeface="Arial" pitchFamily="34" charset="0"/>
              </a:rPr>
              <a:t>Sharing tools &amp; ideas</a:t>
            </a:r>
            <a:endParaRPr lang="en-US" dirty="0"/>
          </a:p>
          <a:p>
            <a:pPr marL="409252" lvl="1" indent="-306943">
              <a:lnSpc>
                <a:spcPct val="95000"/>
              </a:lnSpc>
              <a:spcBef>
                <a:spcPct val="0"/>
              </a:spcBef>
              <a:buClr>
                <a:srgbClr val="000000"/>
              </a:buClr>
              <a:buFontTx/>
              <a:buChar char="•"/>
            </a:pPr>
            <a:r>
              <a:rPr lang="en-US" sz="1900" dirty="0">
                <a:solidFill>
                  <a:srgbClr val="000000"/>
                </a:solidFill>
                <a:latin typeface="Arial" pitchFamily="34" charset="0"/>
              </a:rPr>
              <a:t>Partnership with Atlas Systems</a:t>
            </a:r>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749092" y="1280160"/>
            <a:ext cx="5297805" cy="5030630"/>
          </a:xfrm>
          <a:prstGeom prst="rect">
            <a:avLst/>
          </a:prstGeom>
          <a:noFill/>
        </p:spPr>
      </p:pic>
      <p:pic>
        <p:nvPicPr>
          <p:cNvPr id="2053"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743252" y="4940617"/>
            <a:ext cx="4246245" cy="1777365"/>
          </a:xfrm>
          <a:prstGeom prst="rect">
            <a:avLst/>
          </a:prstGeom>
          <a:noFill/>
        </p:spPr>
      </p:pic>
    </p:spTree>
    <p:extLst>
      <p:ext uri="{BB962C8B-B14F-4D97-AF65-F5344CB8AC3E}">
        <p14:creationId xmlns:p14="http://schemas.microsoft.com/office/powerpoint/2010/main" xmlns="" val="713435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2885" y="274320"/>
            <a:ext cx="8698230" cy="822960"/>
          </a:xfrm>
        </p:spPr>
        <p:txBody>
          <a:bodyPr lIns="0" tIns="0" rIns="0" bIns="0" anchor="t"/>
          <a:lstStyle/>
          <a:p>
            <a:pPr>
              <a:lnSpc>
                <a:spcPct val="95000"/>
              </a:lnSpc>
            </a:pPr>
            <a:r>
              <a:rPr lang="en-US" sz="3800" b="1" dirty="0">
                <a:solidFill>
                  <a:srgbClr val="000000"/>
                </a:solidFill>
                <a:latin typeface="Trebuchet MS" pitchFamily="34" charset="0"/>
                <a:cs typeface="Times New Roman" pitchFamily="18" charset="0"/>
              </a:rPr>
              <a:t>Mentor Training Institute</a:t>
            </a:r>
          </a:p>
        </p:txBody>
      </p:sp>
      <p:sp>
        <p:nvSpPr>
          <p:cNvPr id="4098" name="Rectangle 2"/>
          <p:cNvSpPr>
            <a:spLocks noGrp="1" noChangeArrowheads="1"/>
          </p:cNvSpPr>
          <p:nvPr>
            <p:ph type="body" idx="1"/>
          </p:nvPr>
        </p:nvSpPr>
        <p:spPr>
          <a:xfrm>
            <a:off x="228055" y="1157755"/>
            <a:ext cx="8698230" cy="4937760"/>
          </a:xfrm>
        </p:spPr>
        <p:txBody>
          <a:bodyPr lIns="0" tIns="0" rIns="0" bIns="0">
            <a:normAutofit fontScale="92500" lnSpcReduction="20000"/>
          </a:bodyPr>
          <a:lstStyle/>
          <a:p>
            <a:pPr marL="409252" lvl="1" indent="-306943">
              <a:lnSpc>
                <a:spcPct val="120000"/>
              </a:lnSpc>
              <a:spcBef>
                <a:spcPct val="0"/>
              </a:spcBef>
              <a:spcAft>
                <a:spcPts val="574"/>
              </a:spcAft>
              <a:buClr>
                <a:srgbClr val="000000"/>
              </a:buClr>
              <a:buFontTx/>
              <a:buChar char="•"/>
            </a:pPr>
            <a:r>
              <a:rPr lang="en-US" sz="2600" b="1" dirty="0">
                <a:solidFill>
                  <a:srgbClr val="000000"/>
                </a:solidFill>
                <a:latin typeface="Trebuchet MS" pitchFamily="34" charset="0"/>
                <a:cs typeface="Times New Roman" pitchFamily="18" charset="0"/>
              </a:rPr>
              <a:t>Prepares new volunteers to become mentors</a:t>
            </a:r>
            <a:endParaRPr lang="en-US" b="1" dirty="0">
              <a:latin typeface="Trebuchet MS" pitchFamily="34" charset="0"/>
              <a:cs typeface="Times New Roman" pitchFamily="18" charset="0"/>
            </a:endParaRPr>
          </a:p>
          <a:p>
            <a:pPr marL="767356" lvl="2" indent="-255781">
              <a:lnSpc>
                <a:spcPct val="110000"/>
              </a:lnSpc>
              <a:spcBef>
                <a:spcPts val="0"/>
              </a:spcBef>
              <a:spcAft>
                <a:spcPts val="574"/>
              </a:spcAft>
              <a:buClr>
                <a:srgbClr val="000000"/>
              </a:buClr>
              <a:buSzPct val="80000"/>
              <a:buFont typeface="Wingdings" pitchFamily="2" charset="2"/>
              <a:buChar char="Ø"/>
            </a:pPr>
            <a:r>
              <a:rPr lang="en-US" sz="2600" b="1" dirty="0">
                <a:solidFill>
                  <a:srgbClr val="000000"/>
                </a:solidFill>
                <a:latin typeface="Trebuchet MS" pitchFamily="34" charset="0"/>
                <a:cs typeface="Times New Roman" pitchFamily="18" charset="0"/>
              </a:rPr>
              <a:t>Formal application process</a:t>
            </a:r>
            <a:endParaRPr lang="en-US" b="1" dirty="0">
              <a:latin typeface="Trebuchet MS" pitchFamily="34" charset="0"/>
              <a:cs typeface="Times New Roman" pitchFamily="18" charset="0"/>
            </a:endParaRPr>
          </a:p>
          <a:p>
            <a:pPr marL="767356" lvl="2" indent="-255781">
              <a:lnSpc>
                <a:spcPct val="110000"/>
              </a:lnSpc>
              <a:spcBef>
                <a:spcPct val="0"/>
              </a:spcBef>
              <a:spcAft>
                <a:spcPts val="1721"/>
              </a:spcAft>
              <a:buClr>
                <a:srgbClr val="000000"/>
              </a:buClr>
              <a:buSzPct val="80000"/>
              <a:buFont typeface="Wingdings" pitchFamily="2" charset="2"/>
              <a:buChar char="Ø"/>
            </a:pPr>
            <a:r>
              <a:rPr lang="en-US" sz="2600" b="1" dirty="0">
                <a:solidFill>
                  <a:srgbClr val="000000"/>
                </a:solidFill>
                <a:latin typeface="Trebuchet MS" pitchFamily="34" charset="0"/>
                <a:cs typeface="Times New Roman" pitchFamily="18" charset="0"/>
              </a:rPr>
              <a:t>Each volunteer must have their director's endorsement</a:t>
            </a:r>
            <a:endParaRPr lang="en-US" b="1" dirty="0">
              <a:latin typeface="Trebuchet MS" pitchFamily="34" charset="0"/>
              <a:cs typeface="Times New Roman" pitchFamily="18" charset="0"/>
            </a:endParaRPr>
          </a:p>
          <a:p>
            <a:pPr marL="409252" lvl="1" indent="-306943">
              <a:lnSpc>
                <a:spcPct val="110000"/>
              </a:lnSpc>
              <a:spcBef>
                <a:spcPct val="0"/>
              </a:spcBef>
              <a:spcAft>
                <a:spcPts val="574"/>
              </a:spcAft>
              <a:buClr>
                <a:srgbClr val="000000"/>
              </a:buClr>
              <a:buFontTx/>
              <a:buChar char="•"/>
            </a:pPr>
            <a:r>
              <a:rPr lang="en-US" sz="2600" b="1" dirty="0">
                <a:solidFill>
                  <a:srgbClr val="000000"/>
                </a:solidFill>
                <a:latin typeface="Trebuchet MS" pitchFamily="34" charset="0"/>
                <a:cs typeface="Times New Roman" pitchFamily="18" charset="0"/>
              </a:rPr>
              <a:t>8 sessions culminating in a graduation ceremony at the annual IDS Project Conference</a:t>
            </a:r>
            <a:endParaRPr lang="en-US" b="1" dirty="0">
              <a:latin typeface="Trebuchet MS" pitchFamily="34" charset="0"/>
              <a:cs typeface="Times New Roman" pitchFamily="18" charset="0"/>
            </a:endParaRPr>
          </a:p>
          <a:p>
            <a:pPr marL="767356" lvl="2" indent="-255781">
              <a:lnSpc>
                <a:spcPct val="110000"/>
              </a:lnSpc>
              <a:spcBef>
                <a:spcPct val="0"/>
              </a:spcBef>
              <a:spcAft>
                <a:spcPts val="574"/>
              </a:spcAft>
              <a:buClr>
                <a:srgbClr val="000000"/>
              </a:buClr>
              <a:buSzPct val="80000"/>
              <a:buFont typeface="Wingdings" pitchFamily="2" charset="2"/>
              <a:buChar char="Ø"/>
            </a:pPr>
            <a:r>
              <a:rPr lang="en-US" sz="2600" b="1" dirty="0">
                <a:solidFill>
                  <a:srgbClr val="000000"/>
                </a:solidFill>
                <a:latin typeface="Trebuchet MS" pitchFamily="34" charset="0"/>
                <a:cs typeface="Times New Roman" pitchFamily="18" charset="0"/>
              </a:rPr>
              <a:t>Borrowing &amp; lending best practices</a:t>
            </a:r>
            <a:endParaRPr lang="en-US" b="1" dirty="0">
              <a:latin typeface="Trebuchet MS" pitchFamily="34" charset="0"/>
              <a:cs typeface="Times New Roman" pitchFamily="18" charset="0"/>
            </a:endParaRPr>
          </a:p>
          <a:p>
            <a:pPr marL="767356" lvl="2" indent="-255781">
              <a:lnSpc>
                <a:spcPct val="110000"/>
              </a:lnSpc>
              <a:spcBef>
                <a:spcPct val="0"/>
              </a:spcBef>
              <a:spcAft>
                <a:spcPts val="574"/>
              </a:spcAft>
              <a:buClr>
                <a:srgbClr val="000000"/>
              </a:buClr>
              <a:buSzPct val="80000"/>
              <a:buFont typeface="Wingdings" pitchFamily="2" charset="2"/>
              <a:buChar char="Ø"/>
            </a:pPr>
            <a:r>
              <a:rPr lang="en-US" sz="2600" b="1" dirty="0">
                <a:solidFill>
                  <a:srgbClr val="000000"/>
                </a:solidFill>
                <a:latin typeface="Trebuchet MS" pitchFamily="34" charset="0"/>
                <a:cs typeface="Times New Roman" pitchFamily="18" charset="0"/>
              </a:rPr>
              <a:t>Implementation of IDS technologies</a:t>
            </a:r>
            <a:endParaRPr lang="en-US" b="1" dirty="0">
              <a:latin typeface="Trebuchet MS" pitchFamily="34" charset="0"/>
              <a:cs typeface="Times New Roman" pitchFamily="18" charset="0"/>
            </a:endParaRPr>
          </a:p>
          <a:p>
            <a:pPr marL="767356" lvl="2" indent="-255781">
              <a:lnSpc>
                <a:spcPct val="110000"/>
              </a:lnSpc>
              <a:spcBef>
                <a:spcPct val="0"/>
              </a:spcBef>
              <a:spcAft>
                <a:spcPts val="1721"/>
              </a:spcAft>
              <a:buClr>
                <a:srgbClr val="000000"/>
              </a:buClr>
              <a:buSzPct val="80000"/>
              <a:buFont typeface="Wingdings" pitchFamily="2" charset="2"/>
              <a:buChar char="Ø"/>
            </a:pPr>
            <a:r>
              <a:rPr lang="en-US" sz="2600" b="1" dirty="0">
                <a:solidFill>
                  <a:srgbClr val="000000"/>
                </a:solidFill>
                <a:latin typeface="Trebuchet MS" pitchFamily="34" charset="0"/>
                <a:cs typeface="Times New Roman" pitchFamily="18" charset="0"/>
              </a:rPr>
              <a:t>Training skills &amp; mentoring preparation</a:t>
            </a:r>
            <a:endParaRPr lang="en-US" b="1" dirty="0">
              <a:latin typeface="Trebuchet MS" pitchFamily="34" charset="0"/>
              <a:cs typeface="Times New Roman" pitchFamily="18" charset="0"/>
            </a:endParaRPr>
          </a:p>
          <a:p>
            <a:pPr marL="409252" lvl="1" indent="-306943">
              <a:lnSpc>
                <a:spcPct val="110000"/>
              </a:lnSpc>
              <a:spcBef>
                <a:spcPct val="0"/>
              </a:spcBef>
              <a:spcAft>
                <a:spcPts val="1721"/>
              </a:spcAft>
              <a:buClr>
                <a:srgbClr val="000000"/>
              </a:buClr>
              <a:buFontTx/>
              <a:buChar char="•"/>
            </a:pPr>
            <a:r>
              <a:rPr lang="en-US" sz="2600" b="1" dirty="0">
                <a:solidFill>
                  <a:srgbClr val="000000"/>
                </a:solidFill>
                <a:latin typeface="Trebuchet MS" pitchFamily="34" charset="0"/>
                <a:cs typeface="Times New Roman" pitchFamily="18" charset="0"/>
              </a:rPr>
              <a:t>Fellows become Certified IDS Project Mentors</a:t>
            </a:r>
            <a:endParaRPr lang="en-US" b="1" dirty="0">
              <a:latin typeface="Trebuchet MS" pitchFamily="34" charset="0"/>
              <a:cs typeface="Times New Roman" pitchFamily="18" charset="0"/>
            </a:endParaRPr>
          </a:p>
          <a:p>
            <a:pPr marL="409252" lvl="1" indent="-306943">
              <a:spcBef>
                <a:spcPct val="0"/>
              </a:spcBef>
              <a:buClr>
                <a:srgbClr val="000000"/>
              </a:buClr>
              <a:buFontTx/>
              <a:buChar char="•"/>
            </a:pPr>
            <a:r>
              <a:rPr lang="en-US" sz="2600" b="1" dirty="0">
                <a:solidFill>
                  <a:srgbClr val="000000"/>
                </a:solidFill>
                <a:latin typeface="Trebuchet MS" pitchFamily="34" charset="0"/>
                <a:cs typeface="Times New Roman" pitchFamily="18" charset="0"/>
              </a:rPr>
              <a:t>Provides ongoing training &amp; skills development to all mentors</a:t>
            </a:r>
          </a:p>
        </p:txBody>
      </p:sp>
    </p:spTree>
    <p:extLst>
      <p:ext uri="{BB962C8B-B14F-4D97-AF65-F5344CB8AC3E}">
        <p14:creationId xmlns:p14="http://schemas.microsoft.com/office/powerpoint/2010/main" xmlns="" val="1964019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1"/>
          <p:cNvSpPr txBox="1">
            <a:spLocks/>
          </p:cNvSpPr>
          <p:nvPr/>
        </p:nvSpPr>
        <p:spPr bwMode="auto">
          <a:xfrm>
            <a:off x="8490857" y="6564173"/>
            <a:ext cx="362857" cy="235062"/>
          </a:xfrm>
          <a:prstGeom prst="rect">
            <a:avLst/>
          </a:prstGeom>
          <a:noFill/>
          <a:ln w="9525">
            <a:noFill/>
            <a:miter lim="800000"/>
            <a:headEnd/>
            <a:tailEnd/>
          </a:ln>
        </p:spPr>
        <p:txBody>
          <a:bodyPr lIns="86225" tIns="43115" rIns="86225" bIns="43115"/>
          <a:lstStyle/>
          <a:p>
            <a:pPr algn="r" defTabSz="862272" fontAlgn="base">
              <a:spcBef>
                <a:spcPct val="0"/>
              </a:spcBef>
              <a:spcAft>
                <a:spcPct val="0"/>
              </a:spcAft>
            </a:pPr>
            <a:fld id="{CB61EA4A-E739-4054-B214-EBD97C063BE8}" type="slidenum">
              <a:rPr lang="en-US" sz="800" b="1">
                <a:solidFill>
                  <a:srgbClr val="FFFFFF"/>
                </a:solidFill>
                <a:latin typeface="Trebuchet MS" pitchFamily="34" charset="0"/>
              </a:rPr>
              <a:pPr algn="r" defTabSz="862272" fontAlgn="base">
                <a:spcBef>
                  <a:spcPct val="0"/>
                </a:spcBef>
                <a:spcAft>
                  <a:spcPct val="0"/>
                </a:spcAft>
              </a:pPr>
              <a:t>17</a:t>
            </a:fld>
            <a:endParaRPr lang="en-US" sz="800" b="1" dirty="0">
              <a:solidFill>
                <a:srgbClr val="FFFFFF"/>
              </a:solidFill>
              <a:latin typeface="Trebuchet MS" pitchFamily="34" charset="0"/>
            </a:endParaRPr>
          </a:p>
        </p:txBody>
      </p:sp>
      <p:pic>
        <p:nvPicPr>
          <p:cNvPr id="3076" name="Picture 4" descr="C:\Users\howe\Desktop\IDS Conference Pictures 1st cleaning\MentorGraduation\DSC_5192.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4" y="366373"/>
            <a:ext cx="9167997" cy="6213107"/>
          </a:xfrm>
          <a:prstGeom prst="rect">
            <a:avLst/>
          </a:prstGeom>
          <a:noFill/>
        </p:spPr>
      </p:pic>
      <p:sp>
        <p:nvSpPr>
          <p:cNvPr id="2" name="TextBox 1"/>
          <p:cNvSpPr txBox="1"/>
          <p:nvPr/>
        </p:nvSpPr>
        <p:spPr>
          <a:xfrm>
            <a:off x="457200" y="5786735"/>
            <a:ext cx="8686800" cy="461665"/>
          </a:xfrm>
          <a:prstGeom prst="rect">
            <a:avLst/>
          </a:prstGeom>
          <a:noFill/>
        </p:spPr>
        <p:txBody>
          <a:bodyPr wrap="square" rtlCol="0">
            <a:spAutoFit/>
          </a:bodyPr>
          <a:lstStyle/>
          <a:p>
            <a:r>
              <a:rPr lang="en-US" sz="2400" b="1" dirty="0" smtClean="0">
                <a:solidFill>
                  <a:schemeClr val="bg1"/>
                </a:solidFill>
              </a:rPr>
              <a:t>How do we train for every library being a mentor?</a:t>
            </a:r>
            <a:endParaRPr lang="en-US" sz="2400" b="1" dirty="0">
              <a:solidFill>
                <a:schemeClr val="bg1"/>
              </a:solidFill>
            </a:endParaRPr>
          </a:p>
        </p:txBody>
      </p:sp>
    </p:spTree>
    <p:extLst>
      <p:ext uri="{BB962C8B-B14F-4D97-AF65-F5344CB8AC3E}">
        <p14:creationId xmlns:p14="http://schemas.microsoft.com/office/powerpoint/2010/main" xmlns="" val="3977804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screen"/>
          <a:tile tx="0" ty="0" sx="100000" sy="100000" flip="none" algn="tl"/>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0" y="-152399"/>
            <a:ext cx="9144000" cy="1377950"/>
            <a:chOff x="0" y="-152400"/>
            <a:chExt cx="9144000" cy="1377950"/>
          </a:xfrm>
        </p:grpSpPr>
        <p:grpSp>
          <p:nvGrpSpPr>
            <p:cNvPr id="4" name="Group 9"/>
            <p:cNvGrpSpPr>
              <a:grpSpLocks/>
            </p:cNvGrpSpPr>
            <p:nvPr/>
          </p:nvGrpSpPr>
          <p:grpSpPr bwMode="auto">
            <a:xfrm>
              <a:off x="0" y="-152400"/>
              <a:ext cx="9144000" cy="1377950"/>
              <a:chOff x="0" y="-152400"/>
              <a:chExt cx="9144000" cy="1377950"/>
            </a:xfrm>
          </p:grpSpPr>
          <p:sp>
            <p:nvSpPr>
              <p:cNvPr id="1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defTabSz="862272" eaLnBrk="0" hangingPunct="0">
                  <a:buFontTx/>
                  <a:buChar char="•"/>
                  <a:defRPr/>
                </a:pPr>
                <a:endParaRPr lang="en-US" sz="3200" dirty="0">
                  <a:solidFill>
                    <a:srgbClr val="000000"/>
                  </a:solidFill>
                  <a:ea typeface="ＭＳ Ｐゴシック" pitchFamily="-32" charset="-128"/>
                </a:endParaRPr>
              </a:p>
            </p:txBody>
          </p:sp>
          <p:pic>
            <p:nvPicPr>
              <p:cNvPr id="93193" name="Picture 20" descr="IDS final logo for PP"/>
              <p:cNvPicPr>
                <a:picLocks noChangeAspect="1" noChangeArrowheads="1"/>
              </p:cNvPicPr>
              <p:nvPr/>
            </p:nvPicPr>
            <p:blipFill>
              <a:blip r:embed="rId4"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93191" name="Straight Connector 10"/>
            <p:cNvCxnSpPr>
              <a:cxnSpLocks noChangeShapeType="1"/>
            </p:cNvCxnSpPr>
            <p:nvPr/>
          </p:nvCxnSpPr>
          <p:spPr bwMode="auto">
            <a:xfrm>
              <a:off x="0" y="923925"/>
              <a:ext cx="9144000" cy="1588"/>
            </a:xfrm>
            <a:prstGeom prst="line">
              <a:avLst/>
            </a:prstGeom>
            <a:noFill/>
            <a:ln w="38100" algn="ctr">
              <a:solidFill>
                <a:srgbClr val="424462"/>
              </a:solidFill>
              <a:round/>
              <a:headEnd/>
              <a:tailEnd/>
            </a:ln>
          </p:spPr>
        </p:cxnSp>
      </p:grpSp>
      <p:sp>
        <p:nvSpPr>
          <p:cNvPr id="13" name="Title 1"/>
          <p:cNvSpPr txBox="1">
            <a:spLocks/>
          </p:cNvSpPr>
          <p:nvPr/>
        </p:nvSpPr>
        <p:spPr>
          <a:xfrm>
            <a:off x="435432" y="2989404"/>
            <a:ext cx="8490857" cy="1098989"/>
          </a:xfrm>
          <a:prstGeom prst="rect">
            <a:avLst/>
          </a:prstGeom>
        </p:spPr>
        <p:txBody>
          <a:bodyPr lIns="86835" tIns="43418" rIns="86835" bIns="43418">
            <a:normAutofit fontScale="90000" lnSpcReduction="10000"/>
          </a:bodyPr>
          <a:lstStyle/>
          <a:p>
            <a:pPr algn="ctr" defTabSz="868339" eaLnBrk="0" fontAlgn="base" hangingPunct="0">
              <a:spcBef>
                <a:spcPct val="0"/>
              </a:spcBef>
              <a:spcAft>
                <a:spcPct val="0"/>
              </a:spcAft>
            </a:pPr>
            <a:r>
              <a:rPr lang="en-US" sz="2700" kern="0" dirty="0">
                <a:solidFill>
                  <a:srgbClr val="000000"/>
                </a:solidFill>
              </a:rPr>
              <a:t>Article Licensing Information Availability </a:t>
            </a:r>
            <a:r>
              <a:rPr lang="en-US" sz="2700" kern="0" dirty="0" smtClean="0">
                <a:solidFill>
                  <a:srgbClr val="000000"/>
                </a:solidFill>
              </a:rPr>
              <a:t>Service</a:t>
            </a:r>
          </a:p>
          <a:p>
            <a:pPr algn="ctr" defTabSz="868339" eaLnBrk="0" fontAlgn="base" hangingPunct="0">
              <a:spcBef>
                <a:spcPct val="0"/>
              </a:spcBef>
              <a:spcAft>
                <a:spcPct val="0"/>
              </a:spcAft>
            </a:pPr>
            <a:endParaRPr lang="en-US" sz="2700" b="1" kern="0" dirty="0">
              <a:solidFill>
                <a:srgbClr val="000000"/>
              </a:solidFill>
            </a:endParaRPr>
          </a:p>
          <a:p>
            <a:pPr algn="ctr" defTabSz="868339" eaLnBrk="0" fontAlgn="base" hangingPunct="0">
              <a:spcBef>
                <a:spcPct val="0"/>
              </a:spcBef>
              <a:spcAft>
                <a:spcPct val="0"/>
              </a:spcAft>
            </a:pPr>
            <a:r>
              <a:rPr lang="en-US" sz="2700" b="1" kern="0" dirty="0" smtClean="0">
                <a:solidFill>
                  <a:srgbClr val="000000"/>
                </a:solidFill>
              </a:rPr>
              <a:t>Shared Innovation Development</a:t>
            </a:r>
            <a:r>
              <a:rPr lang="en-US" sz="2700" kern="0" dirty="0" smtClean="0">
                <a:solidFill>
                  <a:srgbClr val="000000"/>
                </a:solidFill>
              </a:rPr>
              <a:t> </a:t>
            </a:r>
            <a:endParaRPr lang="en-US" sz="2700" kern="0" dirty="0">
              <a:solidFill>
                <a:srgbClr val="000000"/>
              </a:solidFill>
            </a:endParaRPr>
          </a:p>
        </p:txBody>
      </p:sp>
      <p:sp>
        <p:nvSpPr>
          <p:cNvPr id="14" name="Rectangle 15"/>
          <p:cNvSpPr>
            <a:spLocks noChangeArrowheads="1"/>
          </p:cNvSpPr>
          <p:nvPr/>
        </p:nvSpPr>
        <p:spPr bwMode="auto">
          <a:xfrm>
            <a:off x="3120572" y="1597351"/>
            <a:ext cx="2757714" cy="879192"/>
          </a:xfrm>
          <a:prstGeom prst="rect">
            <a:avLst/>
          </a:prstGeom>
          <a:solidFill>
            <a:srgbClr val="383855"/>
          </a:solidFill>
          <a:ln w="9525">
            <a:noFill/>
            <a:miter lim="800000"/>
            <a:headEnd/>
            <a:tailEnd/>
          </a:ln>
          <a:effectLst>
            <a:outerShdw dist="25400" dir="5400000" algn="ctr" rotWithShape="0">
              <a:schemeClr val="bg2"/>
            </a:outerShdw>
          </a:effectLst>
        </p:spPr>
        <p:txBody>
          <a:bodyPr wrap="none" lIns="86835" tIns="43418" rIns="86835" bIns="43418" anchor="ctr"/>
          <a:lstStyle/>
          <a:p>
            <a:pPr algn="ctr" defTabSz="868339" eaLnBrk="0" fontAlgn="base" hangingPunct="0">
              <a:spcBef>
                <a:spcPct val="0"/>
              </a:spcBef>
              <a:spcAft>
                <a:spcPct val="0"/>
              </a:spcAft>
              <a:defRPr/>
            </a:pPr>
            <a:r>
              <a:rPr lang="en-US" sz="3400" b="1" kern="0" dirty="0">
                <a:solidFill>
                  <a:srgbClr val="FF9933"/>
                </a:solidFill>
                <a:latin typeface="Times New Roman" pitchFamily="18" charset="0"/>
                <a:cs typeface="Times New Roman" pitchFamily="18" charset="0"/>
              </a:rPr>
              <a:t>ALIAS</a:t>
            </a:r>
            <a:endParaRPr lang="en-US" sz="1900" b="1" kern="0" dirty="0">
              <a:solidFill>
                <a:srgbClr val="FF9933"/>
              </a:solidFill>
              <a:latin typeface="Times New Roman" pitchFamily="18" charset="0"/>
              <a:cs typeface="Times New Roman" pitchFamily="18" charset="0"/>
            </a:endParaRPr>
          </a:p>
        </p:txBody>
      </p:sp>
      <p:grpSp>
        <p:nvGrpSpPr>
          <p:cNvPr id="17" name="Group 16"/>
          <p:cNvGrpSpPr/>
          <p:nvPr/>
        </p:nvGrpSpPr>
        <p:grpSpPr>
          <a:xfrm>
            <a:off x="149290" y="6562306"/>
            <a:ext cx="8791510" cy="237022"/>
            <a:chOff x="156754" y="6824547"/>
            <a:chExt cx="9231086" cy="246514"/>
          </a:xfrm>
        </p:grpSpPr>
        <p:sp>
          <p:nvSpPr>
            <p:cNvPr id="18"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2272" fontAlgn="base">
                <a:spcBef>
                  <a:spcPct val="0"/>
                </a:spcBef>
                <a:spcAft>
                  <a:spcPct val="0"/>
                </a:spcAft>
                <a:defRPr/>
              </a:pPr>
              <a:fld id="{63243E49-5E72-4759-A2B4-AF367778799D}" type="slidenum">
                <a:rPr lang="en-US" sz="800">
                  <a:solidFill>
                    <a:srgbClr val="000000"/>
                  </a:solidFill>
                  <a:latin typeface="Trebuchet MS" pitchFamily="34" charset="0"/>
                </a:rPr>
                <a:pPr algn="r" defTabSz="862272" fontAlgn="base">
                  <a:spcBef>
                    <a:spcPct val="0"/>
                  </a:spcBef>
                  <a:spcAft>
                    <a:spcPct val="0"/>
                  </a:spcAft>
                  <a:defRPr/>
                </a:pPr>
                <a:t>18</a:t>
              </a:fld>
              <a:endParaRPr lang="en-US" sz="800" dirty="0">
                <a:solidFill>
                  <a:srgbClr val="000000"/>
                </a:solidFill>
                <a:latin typeface="Trebuchet MS" pitchFamily="34" charset="0"/>
              </a:endParaRPr>
            </a:p>
          </p:txBody>
        </p:sp>
        <p:sp>
          <p:nvSpPr>
            <p:cNvPr id="19"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2272"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Tree>
    <p:extLst>
      <p:ext uri="{BB962C8B-B14F-4D97-AF65-F5344CB8AC3E}">
        <p14:creationId xmlns:p14="http://schemas.microsoft.com/office/powerpoint/2010/main" xmlns="" val="251406186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srcRect/>
          <a:stretch>
            <a:fillRect/>
          </a:stretch>
        </p:blipFill>
        <p:spPr bwMode="auto">
          <a:xfrm>
            <a:off x="6" y="914400"/>
            <a:ext cx="7547429" cy="5562600"/>
          </a:xfrm>
          <a:prstGeom prst="rect">
            <a:avLst/>
          </a:prstGeom>
          <a:noFill/>
          <a:ln w="9525">
            <a:noFill/>
            <a:miter lim="800000"/>
            <a:headEnd/>
            <a:tailEnd/>
          </a:ln>
          <a:effectLst/>
        </p:spPr>
      </p:pic>
      <p:cxnSp>
        <p:nvCxnSpPr>
          <p:cNvPr id="6" name="Straight Arrow Connector 5"/>
          <p:cNvCxnSpPr/>
          <p:nvPr/>
        </p:nvCxnSpPr>
        <p:spPr>
          <a:xfrm rot="10800000" flipV="1">
            <a:off x="1371600" y="1828800"/>
            <a:ext cx="2362200" cy="2057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65715" y="1168386"/>
            <a:ext cx="5660571" cy="198645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90764" tIns="45381" rIns="90764" bIns="45381" rtlCol="0">
            <a:spAutoFit/>
          </a:bodyPr>
          <a:lstStyle/>
          <a:p>
            <a:pPr marL="453823" indent="-453823" algn="ctr" defTabSz="907639"/>
            <a:r>
              <a:rPr lang="en-US" sz="2200" b="1" i="1" dirty="0">
                <a:solidFill>
                  <a:prstClr val="black"/>
                </a:solidFill>
              </a:rPr>
              <a:t>Pre-ALIAS Article Borrowing</a:t>
            </a:r>
          </a:p>
          <a:p>
            <a:pPr marL="453823" indent="-453823" defTabSz="907639">
              <a:buFont typeface="Arial" pitchFamily="34" charset="0"/>
              <a:buChar char="•"/>
            </a:pPr>
            <a:endParaRPr lang="en-US" sz="500" dirty="0">
              <a:solidFill>
                <a:prstClr val="black"/>
              </a:solidFill>
            </a:endParaRPr>
          </a:p>
          <a:p>
            <a:pPr marL="453823" indent="-453823" defTabSz="907639">
              <a:spcAft>
                <a:spcPts val="1146"/>
              </a:spcAft>
              <a:buFont typeface="Arial" pitchFamily="34" charset="0"/>
              <a:buChar char="•"/>
            </a:pPr>
            <a:r>
              <a:rPr lang="en-US" sz="1900" b="1" dirty="0">
                <a:solidFill>
                  <a:prstClr val="black"/>
                </a:solidFill>
              </a:rPr>
              <a:t>25 hours (avg.) before requests sent to Lending Library</a:t>
            </a:r>
          </a:p>
          <a:p>
            <a:pPr marL="453823" indent="-453823" defTabSz="907639">
              <a:spcAft>
                <a:spcPts val="1146"/>
              </a:spcAft>
              <a:buFont typeface="Arial" pitchFamily="34" charset="0"/>
              <a:buChar char="•"/>
            </a:pPr>
            <a:r>
              <a:rPr lang="en-US" sz="1900" b="1" dirty="0">
                <a:solidFill>
                  <a:prstClr val="black"/>
                </a:solidFill>
              </a:rPr>
              <a:t>Total turnaround time: 30 hours (avg.)</a:t>
            </a:r>
          </a:p>
          <a:p>
            <a:pPr marL="453823" indent="-453823" defTabSz="907639">
              <a:buFont typeface="Arial" pitchFamily="34" charset="0"/>
              <a:buChar char="•"/>
            </a:pPr>
            <a:r>
              <a:rPr lang="en-US" sz="1900" b="1" dirty="0">
                <a:solidFill>
                  <a:prstClr val="black"/>
                </a:solidFill>
              </a:rPr>
              <a:t>ALIAS can reduce sending time to:  8 hours (avg.)</a:t>
            </a:r>
          </a:p>
        </p:txBody>
      </p:sp>
      <p:sp>
        <p:nvSpPr>
          <p:cNvPr id="9" name="Rectangle 8"/>
          <p:cNvSpPr/>
          <p:nvPr/>
        </p:nvSpPr>
        <p:spPr>
          <a:xfrm>
            <a:off x="228600" y="6477017"/>
            <a:ext cx="8763000" cy="373662"/>
          </a:xfrm>
          <a:prstGeom prst="rect">
            <a:avLst/>
          </a:prstGeom>
        </p:spPr>
        <p:txBody>
          <a:bodyPr wrap="square" lIns="90764" tIns="45381" rIns="90764" bIns="45381">
            <a:spAutoFit/>
          </a:bodyPr>
          <a:lstStyle/>
          <a:p>
            <a:pPr defTabSz="907639"/>
            <a:r>
              <a:rPr lang="en-US" dirty="0">
                <a:solidFill>
                  <a:prstClr val="black"/>
                </a:solidFill>
                <a:hlinkClick r:id="rId4"/>
              </a:rPr>
              <a:t>http://www.atlas-sys.com/company/newsletter/archive/OracleNewsletterWinter2009.pdf</a:t>
            </a:r>
            <a:r>
              <a:rPr lang="en-US" dirty="0">
                <a:solidFill>
                  <a:prstClr val="black"/>
                </a:solidFill>
              </a:rPr>
              <a:t> </a:t>
            </a:r>
          </a:p>
        </p:txBody>
      </p:sp>
      <p:sp>
        <p:nvSpPr>
          <p:cNvPr id="10" name="Rectangle 15"/>
          <p:cNvSpPr>
            <a:spLocks noChangeArrowheads="1"/>
          </p:cNvSpPr>
          <p:nvPr/>
        </p:nvSpPr>
        <p:spPr bwMode="auto">
          <a:xfrm>
            <a:off x="0" y="-14501"/>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lIns="86826" tIns="43413" rIns="86826" bIns="43413" anchor="ctr"/>
          <a:lstStyle/>
          <a:p>
            <a:pPr defTabSz="907639" eaLnBrk="0" hangingPunct="0">
              <a:buFontTx/>
              <a:buChar char="•"/>
              <a:defRPr/>
            </a:pPr>
            <a:endParaRPr lang="en-US" sz="3200" dirty="0">
              <a:solidFill>
                <a:srgbClr val="000000"/>
              </a:solidFill>
              <a:latin typeface="Arial" charset="0"/>
              <a:ea typeface="ＭＳ Ｐゴシック" pitchFamily="-32" charset="-128"/>
            </a:endParaRPr>
          </a:p>
        </p:txBody>
      </p:sp>
      <p:pic>
        <p:nvPicPr>
          <p:cNvPr id="11" name="Picture 20" descr="IDS final logo for PP"/>
          <p:cNvPicPr>
            <a:picLocks noChangeAspect="1" noChangeArrowheads="1"/>
          </p:cNvPicPr>
          <p:nvPr/>
        </p:nvPicPr>
        <p:blipFill>
          <a:blip r:embed="rId5"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220195"/>
            <a:ext cx="2819400" cy="1377950"/>
          </a:xfrm>
          <a:prstGeom prst="rect">
            <a:avLst/>
          </a:prstGeom>
          <a:noFill/>
          <a:ln w="9525">
            <a:noFill/>
            <a:miter lim="800000"/>
            <a:headEnd/>
            <a:tailEnd/>
          </a:ln>
        </p:spPr>
      </p:pic>
      <p:sp>
        <p:nvSpPr>
          <p:cNvPr id="12" name="TextBox 11"/>
          <p:cNvSpPr txBox="1"/>
          <p:nvPr/>
        </p:nvSpPr>
        <p:spPr>
          <a:xfrm>
            <a:off x="3048006" y="196978"/>
            <a:ext cx="6023429" cy="447916"/>
          </a:xfrm>
          <a:prstGeom prst="rect">
            <a:avLst/>
          </a:prstGeom>
          <a:noFill/>
        </p:spPr>
        <p:txBody>
          <a:bodyPr wrap="square" lIns="90764" tIns="45381" rIns="90764" bIns="45381" rtlCol="0">
            <a:spAutoFit/>
          </a:bodyPr>
          <a:lstStyle/>
          <a:p>
            <a:pPr algn="r" defTabSz="907639"/>
            <a:r>
              <a:rPr lang="en-US" sz="2300" b="1" dirty="0">
                <a:solidFill>
                  <a:prstClr val="white"/>
                </a:solidFill>
              </a:rPr>
              <a:t>Unmediated requesting eliminates 1 day delay</a:t>
            </a:r>
          </a:p>
        </p:txBody>
      </p:sp>
    </p:spTree>
    <p:extLst>
      <p:ext uri="{BB962C8B-B14F-4D97-AF65-F5344CB8AC3E}">
        <p14:creationId xmlns:p14="http://schemas.microsoft.com/office/powerpoint/2010/main" xmlns="" val="370574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redonia"/>
          <p:cNvPicPr>
            <a:picLocks noChangeAspect="1" noChangeArrowheads="1"/>
          </p:cNvPicPr>
          <p:nvPr/>
        </p:nvPicPr>
        <p:blipFill>
          <a:blip r:embed="rId3" cstate="screen">
            <a:lum bright="20000" contrast="-30000"/>
          </a:blip>
          <a:srcRect/>
          <a:stretch>
            <a:fillRect/>
          </a:stretch>
        </p:blipFill>
        <p:spPr bwMode="auto">
          <a:xfrm>
            <a:off x="7239000" y="5760720"/>
            <a:ext cx="1905000" cy="476250"/>
          </a:xfrm>
          <a:prstGeom prst="rect">
            <a:avLst/>
          </a:prstGeom>
          <a:noFill/>
        </p:spPr>
      </p:pic>
      <p:pic>
        <p:nvPicPr>
          <p:cNvPr id="58" name="Picture 57" descr="nypl_logo.gif"/>
          <p:cNvPicPr>
            <a:picLocks noChangeAspect="1"/>
          </p:cNvPicPr>
          <p:nvPr/>
        </p:nvPicPr>
        <p:blipFill>
          <a:blip r:embed="rId4" cstate="email">
            <a:lum bright="-1000" contrast="10000"/>
            <a:extLst>
              <a:ext uri="{28A0092B-C50C-407E-A947-70E740481C1C}">
                <a14:useLocalDpi xmlns:a14="http://schemas.microsoft.com/office/drawing/2010/main" xmlns=""/>
              </a:ext>
            </a:extLst>
          </a:blip>
          <a:stretch>
            <a:fillRect/>
          </a:stretch>
        </p:blipFill>
        <p:spPr>
          <a:xfrm>
            <a:off x="3200400" y="2743200"/>
            <a:ext cx="2305154" cy="542214"/>
          </a:xfrm>
          <a:prstGeom prst="rect">
            <a:avLst/>
          </a:prstGeom>
        </p:spPr>
      </p:pic>
      <p:pic>
        <p:nvPicPr>
          <p:cNvPr id="11276" name="Picture 12" descr="http://www.uah.edu/student_life/organizations/ASCE/websites/ClarksonLogo.gif"/>
          <p:cNvPicPr>
            <a:picLocks noChangeAspect="1" noChangeArrowheads="1"/>
          </p:cNvPicPr>
          <p:nvPr/>
        </p:nvPicPr>
        <p:blipFill>
          <a:blip r:embed="rId5" cstate="email">
            <a:lum bright="20000" contrast="-30000"/>
            <a:extLst>
              <a:ext uri="{28A0092B-C50C-407E-A947-70E740481C1C}">
                <a14:useLocalDpi xmlns:a14="http://schemas.microsoft.com/office/drawing/2010/main" xmlns=""/>
              </a:ext>
            </a:extLst>
          </a:blip>
          <a:srcRect l="3887" r="7773" b="36688"/>
          <a:stretch>
            <a:fillRect/>
          </a:stretch>
        </p:blipFill>
        <p:spPr bwMode="auto">
          <a:xfrm>
            <a:off x="7620000" y="3276666"/>
            <a:ext cx="1524000" cy="694253"/>
          </a:xfrm>
          <a:prstGeom prst="rect">
            <a:avLst/>
          </a:prstGeom>
          <a:noFill/>
          <a:ln>
            <a:noFill/>
          </a:ln>
        </p:spPr>
      </p:pic>
      <p:pic>
        <p:nvPicPr>
          <p:cNvPr id="50" name="Picture 49" descr="Empire_State_Logo.gif"/>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867455" y="4103056"/>
            <a:ext cx="1600201" cy="926144"/>
          </a:xfrm>
          <a:prstGeom prst="rect">
            <a:avLst/>
          </a:prstGeom>
        </p:spPr>
      </p:pic>
      <p:pic>
        <p:nvPicPr>
          <p:cNvPr id="11290" name="Picture 26" descr="https://www.purchase.edu/SiteFiles/SiteWide/images/purchase_logo_sm.jpg"/>
          <p:cNvPicPr>
            <a:picLocks noChangeAspect="1" noChangeArrowheads="1"/>
          </p:cNvPicPr>
          <p:nvPr/>
        </p:nvPicPr>
        <p:blipFill>
          <a:blip r:embed="rId7" cstate="email">
            <a:clrChange>
              <a:clrFrom>
                <a:srgbClr val="FFFFFF"/>
              </a:clrFrom>
              <a:clrTo>
                <a:srgbClr val="FFFFFF">
                  <a:alpha val="0"/>
                </a:srgbClr>
              </a:clrTo>
            </a:clrChange>
            <a:lum bright="20000" contrast="12000"/>
            <a:extLst>
              <a:ext uri="{28A0092B-C50C-407E-A947-70E740481C1C}">
                <a14:useLocalDpi xmlns:a14="http://schemas.microsoft.com/office/drawing/2010/main" xmlns=""/>
              </a:ext>
            </a:extLst>
          </a:blip>
          <a:srcRect/>
          <a:stretch>
            <a:fillRect/>
          </a:stretch>
        </p:blipFill>
        <p:spPr bwMode="auto">
          <a:xfrm>
            <a:off x="3733800" y="4222534"/>
            <a:ext cx="1600200" cy="613056"/>
          </a:xfrm>
          <a:prstGeom prst="rect">
            <a:avLst/>
          </a:prstGeom>
          <a:noFill/>
          <a:ln>
            <a:noFill/>
          </a:ln>
        </p:spPr>
      </p:pic>
      <p:pic>
        <p:nvPicPr>
          <p:cNvPr id="54" name="Picture 3"/>
          <p:cNvPicPr>
            <a:picLocks noChangeAspect="1" noChangeArrowheads="1"/>
          </p:cNvPicPr>
          <p:nvPr/>
        </p:nvPicPr>
        <p:blipFill>
          <a:blip r:embed="rId8" cstate="email">
            <a:lum bright="19000" contrast="-28000"/>
            <a:extLst>
              <a:ext uri="{28A0092B-C50C-407E-A947-70E740481C1C}">
                <a14:useLocalDpi xmlns:a14="http://schemas.microsoft.com/office/drawing/2010/main" xmlns=""/>
              </a:ext>
            </a:extLst>
          </a:blip>
          <a:srcRect/>
          <a:stretch>
            <a:fillRect/>
          </a:stretch>
        </p:blipFill>
        <p:spPr bwMode="auto">
          <a:xfrm>
            <a:off x="1905000" y="704290"/>
            <a:ext cx="990600" cy="895910"/>
          </a:xfrm>
          <a:prstGeom prst="rect">
            <a:avLst/>
          </a:prstGeom>
          <a:noFill/>
          <a:ln w="9525">
            <a:noFill/>
            <a:miter lim="800000"/>
            <a:headEnd/>
            <a:tailEnd/>
          </a:ln>
          <a:effectLst/>
        </p:spPr>
      </p:pic>
      <p:sp>
        <p:nvSpPr>
          <p:cNvPr id="35" name="TextBox 34"/>
          <p:cNvSpPr txBox="1"/>
          <p:nvPr/>
        </p:nvSpPr>
        <p:spPr>
          <a:xfrm>
            <a:off x="2322291" y="2330041"/>
            <a:ext cx="4381499" cy="1753678"/>
          </a:xfrm>
          <a:prstGeom prst="rect">
            <a:avLst/>
          </a:prstGeom>
          <a:solidFill>
            <a:schemeClr val="accent5">
              <a:lumMod val="60000"/>
              <a:lumOff val="40000"/>
            </a:schemeClr>
          </a:solidFill>
          <a:ln w="38100">
            <a:solidFill>
              <a:schemeClr val="tx1"/>
            </a:solidFill>
          </a:ln>
        </p:spPr>
        <p:txBody>
          <a:bodyPr wrap="square" lIns="90801" tIns="45399" rIns="90801" bIns="45399" rtlCol="0">
            <a:spAutoFit/>
          </a:bodyPr>
          <a:lstStyle/>
          <a:p>
            <a:pPr algn="ctr" defTabSz="908747" fontAlgn="base">
              <a:spcBef>
                <a:spcPct val="0"/>
              </a:spcBef>
              <a:spcAft>
                <a:spcPct val="0"/>
              </a:spcAft>
            </a:pPr>
            <a:r>
              <a:rPr lang="en-US" sz="2200" b="1" dirty="0">
                <a:solidFill>
                  <a:prstClr val="black"/>
                </a:solidFill>
                <a:latin typeface="Trebuchet MS" pitchFamily="34" charset="0"/>
                <a:cs typeface="Times New Roman" pitchFamily="18" charset="0"/>
              </a:rPr>
              <a:t>Jan. 2011</a:t>
            </a:r>
          </a:p>
          <a:p>
            <a:pPr algn="ctr" defTabSz="908747" fontAlgn="base">
              <a:spcBef>
                <a:spcPct val="0"/>
              </a:spcBef>
              <a:spcAft>
                <a:spcPct val="0"/>
              </a:spcAft>
            </a:pPr>
            <a:r>
              <a:rPr lang="en-US" b="1" dirty="0" smtClean="0">
                <a:solidFill>
                  <a:prstClr val="black"/>
                </a:solidFill>
                <a:latin typeface="Trebuchet MS" pitchFamily="34" charset="0"/>
                <a:cs typeface="Times New Roman" pitchFamily="18" charset="0"/>
              </a:rPr>
              <a:t>59</a:t>
            </a:r>
            <a:r>
              <a:rPr lang="en-US" sz="1600" b="1" dirty="0">
                <a:solidFill>
                  <a:prstClr val="black"/>
                </a:solidFill>
                <a:latin typeface="Trebuchet MS" pitchFamily="34" charset="0"/>
                <a:cs typeface="Times New Roman" pitchFamily="18" charset="0"/>
              </a:rPr>
              <a:t> Libraries</a:t>
            </a:r>
            <a:r>
              <a:rPr lang="en-US" b="1" dirty="0" smtClean="0">
                <a:solidFill>
                  <a:prstClr val="black"/>
                </a:solidFill>
                <a:latin typeface="Trebuchet MS" pitchFamily="34" charset="0"/>
                <a:cs typeface="Times New Roman" pitchFamily="18" charset="0"/>
              </a:rPr>
              <a:t> </a:t>
            </a:r>
            <a:r>
              <a:rPr lang="en-US" sz="1400" dirty="0">
                <a:solidFill>
                  <a:prstClr val="black"/>
                </a:solidFill>
                <a:latin typeface="Trebuchet MS" pitchFamily="34" charset="0"/>
                <a:cs typeface="Times New Roman" pitchFamily="18" charset="0"/>
              </a:rPr>
              <a:t>(academic, medical, public, special)</a:t>
            </a:r>
          </a:p>
          <a:p>
            <a:pPr algn="ctr" defTabSz="908747" fontAlgn="base">
              <a:spcBef>
                <a:spcPct val="0"/>
              </a:spcBef>
              <a:spcAft>
                <a:spcPct val="0"/>
              </a:spcAft>
            </a:pPr>
            <a:endParaRPr lang="en-US" sz="800" b="1" dirty="0">
              <a:solidFill>
                <a:prstClr val="black"/>
              </a:solidFill>
              <a:latin typeface="Trebuchet MS" pitchFamily="34" charset="0"/>
              <a:cs typeface="Times New Roman" pitchFamily="18" charset="0"/>
            </a:endParaRPr>
          </a:p>
          <a:p>
            <a:pPr algn="ctr" defTabSz="908747" fontAlgn="base">
              <a:spcBef>
                <a:spcPct val="0"/>
              </a:spcBef>
              <a:spcAft>
                <a:spcPct val="0"/>
              </a:spcAft>
            </a:pPr>
            <a:r>
              <a:rPr lang="en-US" sz="2000" b="1" dirty="0">
                <a:solidFill>
                  <a:prstClr val="black"/>
                </a:solidFill>
                <a:latin typeface="Trebuchet MS" pitchFamily="34" charset="0"/>
                <a:cs typeface="Times New Roman" pitchFamily="18" charset="0"/>
              </a:rPr>
              <a:t>Student Head-Count: </a:t>
            </a:r>
            <a:r>
              <a:rPr lang="en-US" sz="2000" b="1" i="1" dirty="0">
                <a:solidFill>
                  <a:prstClr val="black"/>
                </a:solidFill>
                <a:latin typeface="Trebuchet MS" pitchFamily="34" charset="0"/>
                <a:cs typeface="Times New Roman" pitchFamily="18" charset="0"/>
              </a:rPr>
              <a:t>~ 330,000</a:t>
            </a:r>
          </a:p>
          <a:p>
            <a:pPr algn="ctr" defTabSz="908747" fontAlgn="base">
              <a:spcBef>
                <a:spcPct val="0"/>
              </a:spcBef>
              <a:spcAft>
                <a:spcPct val="0"/>
              </a:spcAft>
            </a:pPr>
            <a:r>
              <a:rPr lang="en-US" sz="2000" b="1" dirty="0">
                <a:solidFill>
                  <a:prstClr val="black"/>
                </a:solidFill>
                <a:latin typeface="Trebuchet MS" pitchFamily="34" charset="0"/>
                <a:cs typeface="Times New Roman" pitchFamily="18" charset="0"/>
              </a:rPr>
              <a:t>Faculty Head-Count:   ~ </a:t>
            </a:r>
            <a:r>
              <a:rPr lang="en-US" sz="2000" b="1" i="1" dirty="0">
                <a:solidFill>
                  <a:prstClr val="black"/>
                </a:solidFill>
                <a:latin typeface="Trebuchet MS" pitchFamily="34" charset="0"/>
                <a:cs typeface="Times New Roman" pitchFamily="18" charset="0"/>
              </a:rPr>
              <a:t>17,500</a:t>
            </a:r>
          </a:p>
          <a:p>
            <a:pPr algn="ctr" defTabSz="908747" fontAlgn="base">
              <a:spcBef>
                <a:spcPct val="0"/>
              </a:spcBef>
              <a:spcAft>
                <a:spcPct val="0"/>
              </a:spcAft>
            </a:pPr>
            <a:r>
              <a:rPr lang="en-US" sz="2000" b="1" dirty="0">
                <a:solidFill>
                  <a:prstClr val="black"/>
                </a:solidFill>
                <a:latin typeface="Trebuchet MS" pitchFamily="34" charset="0"/>
                <a:cs typeface="Times New Roman" pitchFamily="18" charset="0"/>
              </a:rPr>
              <a:t>Total Volumes:     </a:t>
            </a:r>
            <a:r>
              <a:rPr lang="en-US" sz="2000" b="1" i="1" dirty="0">
                <a:solidFill>
                  <a:prstClr val="black"/>
                </a:solidFill>
                <a:latin typeface="Trebuchet MS" pitchFamily="34" charset="0"/>
                <a:cs typeface="Times New Roman" pitchFamily="18" charset="0"/>
              </a:rPr>
              <a:t>~ 33,000,000</a:t>
            </a:r>
            <a:r>
              <a:rPr lang="en-US" sz="2000" b="1" dirty="0">
                <a:solidFill>
                  <a:prstClr val="black"/>
                </a:solidFill>
                <a:latin typeface="Trebuchet MS" pitchFamily="34" charset="0"/>
                <a:cs typeface="Times New Roman" pitchFamily="18" charset="0"/>
              </a:rPr>
              <a:t> </a:t>
            </a:r>
            <a:endParaRPr lang="en-US" sz="2000" b="1" i="1" dirty="0">
              <a:solidFill>
                <a:prstClr val="black"/>
              </a:solidFill>
              <a:latin typeface="Trebuchet MS" pitchFamily="34" charset="0"/>
              <a:cs typeface="Times New Roman" pitchFamily="18" charset="0"/>
            </a:endParaRPr>
          </a:p>
        </p:txBody>
      </p:sp>
      <p:pic>
        <p:nvPicPr>
          <p:cNvPr id="1026" name="Picture 2"/>
          <p:cNvPicPr>
            <a:picLocks noChangeAspect="1" noChangeArrowheads="1"/>
          </p:cNvPicPr>
          <p:nvPr/>
        </p:nvPicPr>
        <p:blipFill>
          <a:blip r:embed="rId9" cstate="email">
            <a:clrChange>
              <a:clrFrom>
                <a:srgbClr val="FFFFFF"/>
              </a:clrFrom>
              <a:clrTo>
                <a:srgbClr val="FFFFFF">
                  <a:alpha val="0"/>
                </a:srgbClr>
              </a:clrTo>
            </a:clrChange>
            <a:lum bright="20000" contrast="-30000"/>
            <a:extLst>
              <a:ext uri="{28A0092B-C50C-407E-A947-70E740481C1C}">
                <a14:useLocalDpi xmlns:a14="http://schemas.microsoft.com/office/drawing/2010/main" xmlns=""/>
              </a:ext>
            </a:extLst>
          </a:blip>
          <a:srcRect/>
          <a:stretch>
            <a:fillRect/>
          </a:stretch>
        </p:blipFill>
        <p:spPr bwMode="auto">
          <a:xfrm>
            <a:off x="990608" y="1524009"/>
            <a:ext cx="1731545" cy="635736"/>
          </a:xfrm>
          <a:prstGeom prst="rect">
            <a:avLst/>
          </a:prstGeom>
          <a:noFill/>
          <a:ln w="9525">
            <a:noFill/>
            <a:miter lim="800000"/>
            <a:headEnd/>
            <a:tailEnd/>
          </a:ln>
          <a:effectLst/>
        </p:spPr>
      </p:pic>
      <p:pic>
        <p:nvPicPr>
          <p:cNvPr id="5123" name="Picture 3" descr="http://www.sunysccc.edu/images/schlogo.gif"/>
          <p:cNvPicPr>
            <a:picLocks noChangeAspect="1" noChangeArrowheads="1"/>
          </p:cNvPicPr>
          <p:nvPr/>
        </p:nvPicPr>
        <p:blipFill>
          <a:blip r:embed="rId10" cstate="email">
            <a:clrChange>
              <a:clrFrom>
                <a:srgbClr val="FFFFFF"/>
              </a:clrFrom>
              <a:clrTo>
                <a:srgbClr val="FFFFFF">
                  <a:alpha val="0"/>
                </a:srgbClr>
              </a:clrTo>
            </a:clrChange>
            <a:lum bright="20000" contrast="-30000"/>
            <a:extLst>
              <a:ext uri="{28A0092B-C50C-407E-A947-70E740481C1C}">
                <a14:useLocalDpi xmlns:a14="http://schemas.microsoft.com/office/drawing/2010/main" xmlns=""/>
              </a:ext>
            </a:extLst>
          </a:blip>
          <a:srcRect/>
          <a:stretch>
            <a:fillRect/>
          </a:stretch>
        </p:blipFill>
        <p:spPr bwMode="auto">
          <a:xfrm>
            <a:off x="2667055" y="1371600"/>
            <a:ext cx="719527" cy="914400"/>
          </a:xfrm>
          <a:prstGeom prst="rect">
            <a:avLst/>
          </a:prstGeom>
          <a:noFill/>
        </p:spPr>
      </p:pic>
      <p:pic>
        <p:nvPicPr>
          <p:cNvPr id="11268" name="Picture 4" descr="Alfred University"/>
          <p:cNvPicPr>
            <a:picLocks noChangeAspect="1" noChangeArrowheads="1"/>
          </p:cNvPicPr>
          <p:nvPr/>
        </p:nvPicPr>
        <p:blipFill>
          <a:blip r:embed="rId11" cstate="email">
            <a:lum bright="20000" contrast="-30000"/>
            <a:extLst>
              <a:ext uri="{28A0092B-C50C-407E-A947-70E740481C1C}">
                <a14:useLocalDpi xmlns:a14="http://schemas.microsoft.com/office/drawing/2010/main" xmlns=""/>
              </a:ext>
            </a:extLst>
          </a:blip>
          <a:srcRect/>
          <a:stretch>
            <a:fillRect/>
          </a:stretch>
        </p:blipFill>
        <p:spPr bwMode="auto">
          <a:xfrm>
            <a:off x="3048000" y="501876"/>
            <a:ext cx="1905000" cy="396875"/>
          </a:xfrm>
          <a:prstGeom prst="rect">
            <a:avLst/>
          </a:prstGeom>
          <a:noFill/>
          <a:effectLst/>
        </p:spPr>
      </p:pic>
      <p:pic>
        <p:nvPicPr>
          <p:cNvPr id="11272" name="Picture 8" descr="https://chngpwd.buffalostate.edu/logo.gif"/>
          <p:cNvPicPr>
            <a:picLocks noChangeAspect="1" noChangeArrowheads="1"/>
          </p:cNvPicPr>
          <p:nvPr/>
        </p:nvPicPr>
        <p:blipFill>
          <a:blip r:embed="rId12" cstate="email">
            <a:lum bright="20000" contrast="-30000"/>
            <a:extLst>
              <a:ext uri="{28A0092B-C50C-407E-A947-70E740481C1C}">
                <a14:useLocalDpi xmlns:a14="http://schemas.microsoft.com/office/drawing/2010/main" xmlns=""/>
              </a:ext>
            </a:extLst>
          </a:blip>
          <a:srcRect r="5614"/>
          <a:stretch>
            <a:fillRect/>
          </a:stretch>
        </p:blipFill>
        <p:spPr bwMode="auto">
          <a:xfrm>
            <a:off x="7543856" y="4617729"/>
            <a:ext cx="1600199" cy="590851"/>
          </a:xfrm>
          <a:prstGeom prst="rect">
            <a:avLst/>
          </a:prstGeom>
          <a:noFill/>
        </p:spPr>
      </p:pic>
      <p:pic>
        <p:nvPicPr>
          <p:cNvPr id="16" name="Picture 15" descr="Oneonta"/>
          <p:cNvPicPr>
            <a:picLocks noChangeAspect="1" noChangeArrowheads="1"/>
          </p:cNvPicPr>
          <p:nvPr/>
        </p:nvPicPr>
        <p:blipFill>
          <a:blip r:embed="rId13" cstate="email">
            <a:lum bright="20000" contrast="-30000"/>
            <a:extLst>
              <a:ext uri="{28A0092B-C50C-407E-A947-70E740481C1C}">
                <a14:useLocalDpi xmlns:a14="http://schemas.microsoft.com/office/drawing/2010/main" xmlns=""/>
              </a:ext>
            </a:extLst>
          </a:blip>
          <a:srcRect/>
          <a:stretch>
            <a:fillRect/>
          </a:stretch>
        </p:blipFill>
        <p:spPr bwMode="auto">
          <a:xfrm>
            <a:off x="7696200" y="2209800"/>
            <a:ext cx="1219200" cy="263612"/>
          </a:xfrm>
          <a:prstGeom prst="rect">
            <a:avLst/>
          </a:prstGeom>
          <a:noFill/>
        </p:spPr>
      </p:pic>
      <p:pic>
        <p:nvPicPr>
          <p:cNvPr id="17" name="Picture 16" descr="Oswego"/>
          <p:cNvPicPr>
            <a:picLocks noChangeAspect="1" noChangeArrowheads="1"/>
          </p:cNvPicPr>
          <p:nvPr/>
        </p:nvPicPr>
        <p:blipFill>
          <a:blip r:embed="rId14" cstate="email">
            <a:lum bright="20000" contrast="-30000"/>
            <a:extLst>
              <a:ext uri="{28A0092B-C50C-407E-A947-70E740481C1C}">
                <a14:useLocalDpi xmlns:a14="http://schemas.microsoft.com/office/drawing/2010/main" xmlns=""/>
              </a:ext>
            </a:extLst>
          </a:blip>
          <a:srcRect/>
          <a:stretch>
            <a:fillRect/>
          </a:stretch>
        </p:blipFill>
        <p:spPr bwMode="auto">
          <a:xfrm>
            <a:off x="381000" y="4343455"/>
            <a:ext cx="1371600" cy="274893"/>
          </a:xfrm>
          <a:prstGeom prst="rect">
            <a:avLst/>
          </a:prstGeom>
          <a:noFill/>
        </p:spPr>
      </p:pic>
      <p:pic>
        <p:nvPicPr>
          <p:cNvPr id="18" name="Picture 17" descr="Plattsburgh"/>
          <p:cNvPicPr>
            <a:picLocks noChangeAspect="1" noChangeArrowheads="1"/>
          </p:cNvPicPr>
          <p:nvPr/>
        </p:nvPicPr>
        <p:blipFill>
          <a:blip r:embed="rId15" cstate="screen">
            <a:lum bright="20000" contrast="-30000"/>
          </a:blip>
          <a:srcRect/>
          <a:stretch>
            <a:fillRect/>
          </a:stretch>
        </p:blipFill>
        <p:spPr bwMode="auto">
          <a:xfrm>
            <a:off x="152400" y="685811"/>
            <a:ext cx="1600200" cy="400050"/>
          </a:xfrm>
          <a:prstGeom prst="rect">
            <a:avLst/>
          </a:prstGeom>
          <a:noFill/>
        </p:spPr>
      </p:pic>
      <p:pic>
        <p:nvPicPr>
          <p:cNvPr id="20" name="Picture 19" descr="SUNY IT"/>
          <p:cNvPicPr>
            <a:picLocks noChangeAspect="1" noChangeArrowheads="1"/>
          </p:cNvPicPr>
          <p:nvPr/>
        </p:nvPicPr>
        <p:blipFill>
          <a:blip r:embed="rId16" cstate="screen">
            <a:lum bright="20000" contrast="-30000"/>
          </a:blip>
          <a:srcRect/>
          <a:stretch>
            <a:fillRect/>
          </a:stretch>
        </p:blipFill>
        <p:spPr bwMode="auto">
          <a:xfrm>
            <a:off x="7442226" y="6324600"/>
            <a:ext cx="1625639" cy="443356"/>
          </a:xfrm>
          <a:prstGeom prst="rect">
            <a:avLst/>
          </a:prstGeom>
          <a:noFill/>
          <a:ln>
            <a:noFill/>
          </a:ln>
        </p:spPr>
      </p:pic>
      <p:pic>
        <p:nvPicPr>
          <p:cNvPr id="11286" name="Picture 22" descr="http://www.genesee.edu/images/header/sp_logo.gif"/>
          <p:cNvPicPr>
            <a:picLocks noChangeAspect="1" noChangeArrowheads="1"/>
          </p:cNvPicPr>
          <p:nvPr/>
        </p:nvPicPr>
        <p:blipFill>
          <a:blip r:embed="rId17" cstate="email">
            <a:extLst>
              <a:ext uri="{28A0092B-C50C-407E-A947-70E740481C1C}">
                <a14:useLocalDpi xmlns:a14="http://schemas.microsoft.com/office/drawing/2010/main" xmlns=""/>
              </a:ext>
            </a:extLst>
          </a:blip>
          <a:stretch>
            <a:fillRect/>
          </a:stretch>
        </p:blipFill>
        <p:spPr bwMode="auto">
          <a:xfrm>
            <a:off x="3720664" y="5562600"/>
            <a:ext cx="1809750" cy="333837"/>
          </a:xfrm>
          <a:prstGeom prst="rect">
            <a:avLst/>
          </a:prstGeom>
          <a:noFill/>
          <a:ln>
            <a:noFill/>
          </a:ln>
        </p:spPr>
      </p:pic>
      <p:pic>
        <p:nvPicPr>
          <p:cNvPr id="11296" name="Picture 32" descr="http://www.fallsearth.com/campus/images/Geneseo.gif"/>
          <p:cNvPicPr>
            <a:picLocks noChangeAspect="1" noChangeArrowheads="1"/>
          </p:cNvPicPr>
          <p:nvPr/>
        </p:nvPicPr>
        <p:blipFill>
          <a:blip r:embed="rId18" cstate="email">
            <a:lum bright="20000" contrast="12000"/>
            <a:extLst>
              <a:ext uri="{28A0092B-C50C-407E-A947-70E740481C1C}">
                <a14:useLocalDpi xmlns:a14="http://schemas.microsoft.com/office/drawing/2010/main" xmlns=""/>
              </a:ext>
            </a:extLst>
          </a:blip>
          <a:srcRect/>
          <a:stretch>
            <a:fillRect/>
          </a:stretch>
        </p:blipFill>
        <p:spPr bwMode="auto">
          <a:xfrm>
            <a:off x="7391400" y="825629"/>
            <a:ext cx="1600200" cy="469783"/>
          </a:xfrm>
          <a:prstGeom prst="rect">
            <a:avLst/>
          </a:prstGeom>
          <a:noFill/>
        </p:spPr>
      </p:pic>
      <p:pic>
        <p:nvPicPr>
          <p:cNvPr id="21" name="Picture 20"/>
          <p:cNvPicPr>
            <a:picLocks noChangeAspect="1" noChangeArrowheads="1"/>
          </p:cNvPicPr>
          <p:nvPr/>
        </p:nvPicPr>
        <p:blipFill>
          <a:blip r:embed="rId19" cstate="email">
            <a:clrChange>
              <a:clrFrom>
                <a:srgbClr val="FFFFFF"/>
              </a:clrFrom>
              <a:clrTo>
                <a:srgbClr val="FFFFFF">
                  <a:alpha val="0"/>
                </a:srgbClr>
              </a:clrTo>
            </a:clrChange>
            <a:lum bright="20000" contrast="-30000"/>
            <a:extLst>
              <a:ext uri="{28A0092B-C50C-407E-A947-70E740481C1C}">
                <a14:useLocalDpi xmlns:a14="http://schemas.microsoft.com/office/drawing/2010/main" xmlns=""/>
              </a:ext>
            </a:extLst>
          </a:blip>
          <a:srcRect/>
          <a:stretch>
            <a:fillRect/>
          </a:stretch>
        </p:blipFill>
        <p:spPr bwMode="auto">
          <a:xfrm>
            <a:off x="76200" y="5816620"/>
            <a:ext cx="1828800" cy="532857"/>
          </a:xfrm>
          <a:prstGeom prst="rect">
            <a:avLst/>
          </a:prstGeom>
          <a:noFill/>
          <a:ln w="9525">
            <a:noFill/>
            <a:miter lim="800000"/>
            <a:headEnd/>
            <a:tailEnd/>
          </a:ln>
        </p:spPr>
      </p:pic>
      <p:pic>
        <p:nvPicPr>
          <p:cNvPr id="22" name="Picture 21"/>
          <p:cNvPicPr>
            <a:picLocks noChangeAspect="1" noChangeArrowheads="1"/>
          </p:cNvPicPr>
          <p:nvPr/>
        </p:nvPicPr>
        <p:blipFill>
          <a:blip r:embed="rId20" cstate="email">
            <a:lum bright="20000" contrast="-30000"/>
            <a:extLst>
              <a:ext uri="{28A0092B-C50C-407E-A947-70E740481C1C}">
                <a14:useLocalDpi xmlns:a14="http://schemas.microsoft.com/office/drawing/2010/main" xmlns=""/>
              </a:ext>
            </a:extLst>
          </a:blip>
          <a:srcRect l="1331" t="4930" r="7414" b="16197"/>
          <a:stretch>
            <a:fillRect/>
          </a:stretch>
        </p:blipFill>
        <p:spPr bwMode="auto">
          <a:xfrm>
            <a:off x="129822" y="1143008"/>
            <a:ext cx="1394178" cy="324507"/>
          </a:xfrm>
          <a:prstGeom prst="rect">
            <a:avLst/>
          </a:prstGeom>
          <a:noFill/>
          <a:ln w="9525">
            <a:noFill/>
            <a:miter lim="800000"/>
            <a:headEnd/>
            <a:tailEnd/>
          </a:ln>
        </p:spPr>
      </p:pic>
      <p:pic>
        <p:nvPicPr>
          <p:cNvPr id="26" name="Picture 25" descr="FMCC logo"/>
          <p:cNvPicPr>
            <a:picLocks noChangeAspect="1" noChangeArrowheads="1"/>
          </p:cNvPicPr>
          <p:nvPr/>
        </p:nvPicPr>
        <p:blipFill>
          <a:blip r:embed="rId21" cstate="email">
            <a:lum bright="20000" contrast="-30000"/>
            <a:extLst>
              <a:ext uri="{28A0092B-C50C-407E-A947-70E740481C1C}">
                <a14:useLocalDpi xmlns:a14="http://schemas.microsoft.com/office/drawing/2010/main" xmlns=""/>
              </a:ext>
            </a:extLst>
          </a:blip>
          <a:srcRect t="9057"/>
          <a:stretch>
            <a:fillRect/>
          </a:stretch>
        </p:blipFill>
        <p:spPr bwMode="auto">
          <a:xfrm>
            <a:off x="0" y="86711"/>
            <a:ext cx="2590800" cy="599089"/>
          </a:xfrm>
          <a:prstGeom prst="rect">
            <a:avLst/>
          </a:prstGeom>
          <a:noFill/>
          <a:ln w="9525">
            <a:noFill/>
            <a:miter lim="800000"/>
            <a:headEnd/>
            <a:tailEnd/>
          </a:ln>
        </p:spPr>
      </p:pic>
      <p:pic>
        <p:nvPicPr>
          <p:cNvPr id="33" name="Picture 32" descr="http://www.monroecc.edu/images/name.gif"/>
          <p:cNvPicPr>
            <a:picLocks noChangeAspect="1" noChangeArrowheads="1"/>
          </p:cNvPicPr>
          <p:nvPr/>
        </p:nvPicPr>
        <p:blipFill>
          <a:blip r:embed="rId22" cstate="screen">
            <a:lum bright="20000" contrast="-30000"/>
          </a:blip>
          <a:srcRect/>
          <a:stretch>
            <a:fillRect/>
          </a:stretch>
        </p:blipFill>
        <p:spPr bwMode="auto">
          <a:xfrm>
            <a:off x="4343400" y="1295400"/>
            <a:ext cx="1603260" cy="457200"/>
          </a:xfrm>
          <a:prstGeom prst="rect">
            <a:avLst/>
          </a:prstGeom>
          <a:noFill/>
        </p:spPr>
      </p:pic>
      <p:pic>
        <p:nvPicPr>
          <p:cNvPr id="34" name="Picture 33" descr="Nazareth College"/>
          <p:cNvPicPr>
            <a:picLocks noChangeAspect="1" noChangeArrowheads="1"/>
          </p:cNvPicPr>
          <p:nvPr/>
        </p:nvPicPr>
        <p:blipFill>
          <a:blip r:embed="rId23" cstate="email">
            <a:lum bright="20000" contrast="1000"/>
            <a:extLst>
              <a:ext uri="{28A0092B-C50C-407E-A947-70E740481C1C}">
                <a14:useLocalDpi xmlns:a14="http://schemas.microsoft.com/office/drawing/2010/main" xmlns=""/>
              </a:ext>
            </a:extLst>
          </a:blip>
          <a:srcRect/>
          <a:stretch>
            <a:fillRect/>
          </a:stretch>
        </p:blipFill>
        <p:spPr bwMode="auto">
          <a:xfrm>
            <a:off x="143346" y="1524000"/>
            <a:ext cx="847254" cy="685800"/>
          </a:xfrm>
          <a:prstGeom prst="rect">
            <a:avLst/>
          </a:prstGeom>
          <a:noFill/>
          <a:ln w="9525">
            <a:noFill/>
            <a:miter lim="800000"/>
            <a:headEnd/>
            <a:tailEnd/>
          </a:ln>
        </p:spPr>
      </p:pic>
      <p:grpSp>
        <p:nvGrpSpPr>
          <p:cNvPr id="3" name="Group 34"/>
          <p:cNvGrpSpPr>
            <a:grpSpLocks/>
          </p:cNvGrpSpPr>
          <p:nvPr/>
        </p:nvGrpSpPr>
        <p:grpSpPr bwMode="auto">
          <a:xfrm>
            <a:off x="7391400" y="152402"/>
            <a:ext cx="1295400" cy="533400"/>
            <a:chOff x="0" y="0"/>
            <a:chExt cx="83" cy="30"/>
          </a:xfrm>
        </p:grpSpPr>
        <p:pic>
          <p:nvPicPr>
            <p:cNvPr id="36" name="Picture 35"/>
            <p:cNvPicPr>
              <a:picLocks noChangeAspect="1" noChangeArrowheads="1"/>
            </p:cNvPicPr>
            <p:nvPr/>
          </p:nvPicPr>
          <p:blipFill>
            <a:blip r:embed="rId24" cstate="email">
              <a:lum bright="20000" contrast="-30000"/>
              <a:extLst>
                <a:ext uri="{28A0092B-C50C-407E-A947-70E740481C1C}">
                  <a14:useLocalDpi xmlns:a14="http://schemas.microsoft.com/office/drawing/2010/main" xmlns=""/>
                </a:ext>
              </a:extLst>
            </a:blip>
            <a:srcRect/>
            <a:stretch>
              <a:fillRect/>
            </a:stretch>
          </p:blipFill>
          <p:spPr bwMode="auto">
            <a:xfrm>
              <a:off x="0" y="0"/>
              <a:ext cx="17" cy="30"/>
            </a:xfrm>
            <a:prstGeom prst="rect">
              <a:avLst/>
            </a:prstGeom>
            <a:noFill/>
            <a:ln w="9525">
              <a:noFill/>
              <a:miter lim="800000"/>
              <a:headEnd/>
              <a:tailEnd/>
            </a:ln>
          </p:spPr>
        </p:pic>
        <p:pic>
          <p:nvPicPr>
            <p:cNvPr id="37" name="Picture 36"/>
            <p:cNvPicPr>
              <a:picLocks noChangeAspect="1" noChangeArrowheads="1"/>
            </p:cNvPicPr>
            <p:nvPr/>
          </p:nvPicPr>
          <p:blipFill>
            <a:blip r:embed="rId25" cstate="email">
              <a:lum bright="20000" contrast="-30000"/>
              <a:extLst>
                <a:ext uri="{28A0092B-C50C-407E-A947-70E740481C1C}">
                  <a14:useLocalDpi xmlns:a14="http://schemas.microsoft.com/office/drawing/2010/main" xmlns=""/>
                </a:ext>
              </a:extLst>
            </a:blip>
            <a:srcRect/>
            <a:stretch>
              <a:fillRect/>
            </a:stretch>
          </p:blipFill>
          <p:spPr bwMode="auto">
            <a:xfrm>
              <a:off x="16" y="0"/>
              <a:ext cx="67" cy="30"/>
            </a:xfrm>
            <a:prstGeom prst="rect">
              <a:avLst/>
            </a:prstGeom>
            <a:noFill/>
            <a:ln w="9525">
              <a:noFill/>
              <a:miter lim="800000"/>
              <a:headEnd/>
              <a:tailEnd/>
            </a:ln>
          </p:spPr>
        </p:pic>
      </p:grpSp>
      <p:grpSp>
        <p:nvGrpSpPr>
          <p:cNvPr id="4" name="Group 22"/>
          <p:cNvGrpSpPr>
            <a:grpSpLocks/>
          </p:cNvGrpSpPr>
          <p:nvPr/>
        </p:nvGrpSpPr>
        <p:grpSpPr bwMode="auto">
          <a:xfrm>
            <a:off x="7086600" y="4038600"/>
            <a:ext cx="2057400" cy="533400"/>
            <a:chOff x="0" y="0"/>
            <a:chExt cx="105" cy="32"/>
          </a:xfrm>
        </p:grpSpPr>
        <p:pic>
          <p:nvPicPr>
            <p:cNvPr id="24" name="Picture 23"/>
            <p:cNvPicPr>
              <a:picLocks noChangeAspect="1" noChangeArrowheads="1"/>
            </p:cNvPicPr>
            <p:nvPr/>
          </p:nvPicPr>
          <p:blipFill>
            <a:blip r:embed="rId26" cstate="email">
              <a:lum bright="20000" contrast="-30000"/>
              <a:extLst>
                <a:ext uri="{28A0092B-C50C-407E-A947-70E740481C1C}">
                  <a14:useLocalDpi xmlns:a14="http://schemas.microsoft.com/office/drawing/2010/main" xmlns=""/>
                </a:ext>
              </a:extLst>
            </a:blip>
            <a:srcRect/>
            <a:stretch>
              <a:fillRect/>
            </a:stretch>
          </p:blipFill>
          <p:spPr bwMode="auto">
            <a:xfrm>
              <a:off x="0" y="0"/>
              <a:ext cx="31" cy="32"/>
            </a:xfrm>
            <a:prstGeom prst="rect">
              <a:avLst/>
            </a:prstGeom>
            <a:noFill/>
            <a:ln w="9525">
              <a:noFill/>
              <a:miter lim="800000"/>
              <a:headEnd/>
              <a:tailEnd/>
            </a:ln>
          </p:spPr>
        </p:pic>
        <p:pic>
          <p:nvPicPr>
            <p:cNvPr id="25" name="Picture 24"/>
            <p:cNvPicPr>
              <a:picLocks noChangeAspect="1" noChangeArrowheads="1"/>
            </p:cNvPicPr>
            <p:nvPr/>
          </p:nvPicPr>
          <p:blipFill>
            <a:blip r:embed="rId27" cstate="screen">
              <a:lum bright="20000" contrast="-30000"/>
            </a:blip>
            <a:srcRect/>
            <a:stretch>
              <a:fillRect/>
            </a:stretch>
          </p:blipFill>
          <p:spPr bwMode="auto">
            <a:xfrm>
              <a:off x="30" y="0"/>
              <a:ext cx="75" cy="32"/>
            </a:xfrm>
            <a:prstGeom prst="rect">
              <a:avLst/>
            </a:prstGeom>
            <a:noFill/>
            <a:ln w="9525">
              <a:noFill/>
              <a:miter lim="800000"/>
              <a:headEnd/>
              <a:tailEnd/>
            </a:ln>
          </p:spPr>
        </p:pic>
      </p:grpSp>
      <p:grpSp>
        <p:nvGrpSpPr>
          <p:cNvPr id="5" name="Group 59"/>
          <p:cNvGrpSpPr/>
          <p:nvPr/>
        </p:nvGrpSpPr>
        <p:grpSpPr>
          <a:xfrm>
            <a:off x="6096000" y="6096000"/>
            <a:ext cx="1295400" cy="685804"/>
            <a:chOff x="7772400" y="6095996"/>
            <a:chExt cx="1371600" cy="762004"/>
          </a:xfrm>
        </p:grpSpPr>
        <p:pic>
          <p:nvPicPr>
            <p:cNvPr id="11282" name="Picture 18" descr="The Graduate Center">
              <a:hlinkClick r:id="rId28"/>
            </p:cNvPr>
            <p:cNvPicPr>
              <a:picLocks noChangeAspect="1" noChangeArrowheads="1"/>
            </p:cNvPicPr>
            <p:nvPr/>
          </p:nvPicPr>
          <p:blipFill>
            <a:blip r:embed="rId29" cstate="email">
              <a:lum bright="20000" contrast="-30000"/>
              <a:extLst>
                <a:ext uri="{28A0092B-C50C-407E-A947-70E740481C1C}">
                  <a14:useLocalDpi xmlns:a14="http://schemas.microsoft.com/office/drawing/2010/main" xmlns=""/>
                </a:ext>
              </a:extLst>
            </a:blip>
            <a:srcRect/>
            <a:stretch>
              <a:fillRect/>
            </a:stretch>
          </p:blipFill>
          <p:spPr bwMode="auto">
            <a:xfrm>
              <a:off x="7772400" y="6146799"/>
              <a:ext cx="1371600" cy="711201"/>
            </a:xfrm>
            <a:prstGeom prst="rect">
              <a:avLst/>
            </a:prstGeom>
            <a:noFill/>
          </p:spPr>
        </p:pic>
        <p:sp>
          <p:nvSpPr>
            <p:cNvPr id="41" name="TextBox 40"/>
            <p:cNvSpPr txBox="1"/>
            <p:nvPr/>
          </p:nvSpPr>
          <p:spPr>
            <a:xfrm>
              <a:off x="8305799" y="6095996"/>
              <a:ext cx="838200" cy="345245"/>
            </a:xfrm>
            <a:prstGeom prst="rect">
              <a:avLst/>
            </a:prstGeom>
            <a:noFill/>
          </p:spPr>
          <p:txBody>
            <a:bodyPr wrap="square" rtlCol="0">
              <a:spAutoFit/>
            </a:bodyPr>
            <a:lstStyle/>
            <a:p>
              <a:pPr algn="ctr" defTabSz="908747" fontAlgn="base">
                <a:spcBef>
                  <a:spcPct val="0"/>
                </a:spcBef>
                <a:spcAft>
                  <a:spcPct val="0"/>
                </a:spcAft>
              </a:pPr>
              <a:r>
                <a:rPr lang="en-US" sz="1400" b="1" u="sng" dirty="0">
                  <a:solidFill>
                    <a:prstClr val="white"/>
                  </a:solidFill>
                  <a:latin typeface="Annual Thin" pitchFamily="2" charset="0"/>
                  <a:cs typeface="Times New Roman" pitchFamily="18" charset="0"/>
                </a:rPr>
                <a:t>CUNY</a:t>
              </a:r>
            </a:p>
          </p:txBody>
        </p:sp>
      </p:grpSp>
      <p:pic>
        <p:nvPicPr>
          <p:cNvPr id="1027" name="Picture 3" descr="http://www.dineoncampus.com/mville/images/mville/logo.gif"/>
          <p:cNvPicPr>
            <a:picLocks noChangeAspect="1" noChangeArrowheads="1"/>
          </p:cNvPicPr>
          <p:nvPr/>
        </p:nvPicPr>
        <p:blipFill>
          <a:blip r:embed="rId30" cstate="email">
            <a:lum bright="20000" contrast="-30000"/>
            <a:extLst>
              <a:ext uri="{28A0092B-C50C-407E-A947-70E740481C1C}">
                <a14:useLocalDpi xmlns:a14="http://schemas.microsoft.com/office/drawing/2010/main" xmlns=""/>
              </a:ext>
            </a:extLst>
          </a:blip>
          <a:srcRect/>
          <a:stretch>
            <a:fillRect/>
          </a:stretch>
        </p:blipFill>
        <p:spPr bwMode="auto">
          <a:xfrm>
            <a:off x="2362200" y="4267200"/>
            <a:ext cx="1371600" cy="572946"/>
          </a:xfrm>
          <a:prstGeom prst="rect">
            <a:avLst/>
          </a:prstGeom>
          <a:noFill/>
          <a:effectLst/>
        </p:spPr>
      </p:pic>
      <p:pic>
        <p:nvPicPr>
          <p:cNvPr id="1028" name="Picture 4"/>
          <p:cNvPicPr>
            <a:picLocks noChangeAspect="1" noChangeArrowheads="1"/>
          </p:cNvPicPr>
          <p:nvPr/>
        </p:nvPicPr>
        <p:blipFill>
          <a:blip r:embed="rId31" cstate="email">
            <a:lum bright="20000" contrast="-30000"/>
            <a:extLst>
              <a:ext uri="{28A0092B-C50C-407E-A947-70E740481C1C}">
                <a14:useLocalDpi xmlns:a14="http://schemas.microsoft.com/office/drawing/2010/main" xmlns=""/>
              </a:ext>
            </a:extLst>
          </a:blip>
          <a:srcRect/>
          <a:stretch>
            <a:fillRect/>
          </a:stretch>
        </p:blipFill>
        <p:spPr bwMode="auto">
          <a:xfrm>
            <a:off x="4038655" y="152407"/>
            <a:ext cx="3324233" cy="311821"/>
          </a:xfrm>
          <a:prstGeom prst="rect">
            <a:avLst/>
          </a:prstGeom>
          <a:noFill/>
          <a:ln w="9525">
            <a:noFill/>
            <a:miter lim="800000"/>
            <a:headEnd/>
            <a:tailEnd/>
          </a:ln>
          <a:effectLst/>
        </p:spPr>
      </p:pic>
      <p:pic>
        <p:nvPicPr>
          <p:cNvPr id="40" name="Picture 2"/>
          <p:cNvPicPr>
            <a:picLocks noChangeAspect="1" noChangeArrowheads="1"/>
          </p:cNvPicPr>
          <p:nvPr/>
        </p:nvPicPr>
        <p:blipFill>
          <a:blip r:embed="rId32" cstate="email">
            <a:lum bright="20000" contrast="-30000"/>
            <a:extLst>
              <a:ext uri="{28A0092B-C50C-407E-A947-70E740481C1C}">
                <a14:useLocalDpi xmlns:a14="http://schemas.microsoft.com/office/drawing/2010/main" xmlns=""/>
              </a:ext>
            </a:extLst>
          </a:blip>
          <a:srcRect/>
          <a:stretch>
            <a:fillRect/>
          </a:stretch>
        </p:blipFill>
        <p:spPr bwMode="auto">
          <a:xfrm>
            <a:off x="4800601" y="4876802"/>
            <a:ext cx="2171698" cy="394856"/>
          </a:xfrm>
          <a:prstGeom prst="rect">
            <a:avLst/>
          </a:prstGeom>
          <a:noFill/>
          <a:ln w="9525">
            <a:noFill/>
            <a:miter lim="800000"/>
            <a:headEnd/>
            <a:tailEnd/>
          </a:ln>
          <a:effectLst/>
        </p:spPr>
      </p:pic>
      <p:pic>
        <p:nvPicPr>
          <p:cNvPr id="44" name="Picture 8"/>
          <p:cNvPicPr>
            <a:picLocks noChangeAspect="1" noChangeArrowheads="1"/>
          </p:cNvPicPr>
          <p:nvPr/>
        </p:nvPicPr>
        <p:blipFill>
          <a:blip r:embed="rId33" cstate="email">
            <a:lum bright="20000" contrast="-30000"/>
            <a:extLst>
              <a:ext uri="{28A0092B-C50C-407E-A947-70E740481C1C}">
                <a14:useLocalDpi xmlns:a14="http://schemas.microsoft.com/office/drawing/2010/main" xmlns=""/>
              </a:ext>
            </a:extLst>
          </a:blip>
          <a:srcRect/>
          <a:stretch>
            <a:fillRect/>
          </a:stretch>
        </p:blipFill>
        <p:spPr bwMode="auto">
          <a:xfrm>
            <a:off x="7010400" y="5257812"/>
            <a:ext cx="2133600" cy="502653"/>
          </a:xfrm>
          <a:prstGeom prst="rect">
            <a:avLst/>
          </a:prstGeom>
          <a:noFill/>
          <a:ln w="9525">
            <a:noFill/>
            <a:miter lim="800000"/>
            <a:headEnd/>
            <a:tailEnd/>
          </a:ln>
          <a:effectLst/>
        </p:spPr>
      </p:pic>
      <p:pic>
        <p:nvPicPr>
          <p:cNvPr id="46" name="Picture 11"/>
          <p:cNvPicPr>
            <a:picLocks noChangeAspect="1" noChangeArrowheads="1"/>
          </p:cNvPicPr>
          <p:nvPr/>
        </p:nvPicPr>
        <p:blipFill>
          <a:blip r:embed="rId34" cstate="email">
            <a:lum bright="20000" contrast="-30000"/>
            <a:extLst>
              <a:ext uri="{28A0092B-C50C-407E-A947-70E740481C1C}">
                <a14:useLocalDpi xmlns:a14="http://schemas.microsoft.com/office/drawing/2010/main" xmlns=""/>
              </a:ext>
            </a:extLst>
          </a:blip>
          <a:srcRect/>
          <a:stretch>
            <a:fillRect/>
          </a:stretch>
        </p:blipFill>
        <p:spPr bwMode="auto">
          <a:xfrm>
            <a:off x="1600200" y="3187700"/>
            <a:ext cx="533400" cy="511775"/>
          </a:xfrm>
          <a:prstGeom prst="rect">
            <a:avLst/>
          </a:prstGeom>
          <a:noFill/>
          <a:ln w="9525">
            <a:noFill/>
            <a:miter lim="800000"/>
            <a:headEnd/>
            <a:tailEnd/>
          </a:ln>
          <a:effectLst/>
        </p:spPr>
      </p:pic>
      <p:pic>
        <p:nvPicPr>
          <p:cNvPr id="55" name="Picture 4"/>
          <p:cNvPicPr>
            <a:picLocks noChangeAspect="1" noChangeArrowheads="1"/>
          </p:cNvPicPr>
          <p:nvPr/>
        </p:nvPicPr>
        <p:blipFill>
          <a:blip r:embed="rId35" cstate="email">
            <a:lum bright="10000" contrast="-16000"/>
            <a:extLst>
              <a:ext uri="{28A0092B-C50C-407E-A947-70E740481C1C}">
                <a14:useLocalDpi xmlns:a14="http://schemas.microsoft.com/office/drawing/2010/main" xmlns=""/>
              </a:ext>
            </a:extLst>
          </a:blip>
          <a:srcRect/>
          <a:stretch>
            <a:fillRect/>
          </a:stretch>
        </p:blipFill>
        <p:spPr bwMode="auto">
          <a:xfrm>
            <a:off x="76200" y="6392542"/>
            <a:ext cx="3048000" cy="465458"/>
          </a:xfrm>
          <a:prstGeom prst="rect">
            <a:avLst/>
          </a:prstGeom>
          <a:noFill/>
          <a:ln w="9525">
            <a:noFill/>
            <a:miter lim="800000"/>
            <a:headEnd/>
            <a:tailEnd/>
          </a:ln>
          <a:effectLst/>
        </p:spPr>
      </p:pic>
      <p:pic>
        <p:nvPicPr>
          <p:cNvPr id="11266" name="Picture 2" descr="SUNY Brockport: Expect the Extraordinary!"/>
          <p:cNvPicPr>
            <a:picLocks noChangeAspect="1" noChangeArrowheads="1"/>
          </p:cNvPicPr>
          <p:nvPr/>
        </p:nvPicPr>
        <p:blipFill>
          <a:blip r:embed="rId36" cstate="email">
            <a:lum bright="20000" contrast="-30000"/>
            <a:extLst>
              <a:ext uri="{28A0092B-C50C-407E-A947-70E740481C1C}">
                <a14:useLocalDpi xmlns:a14="http://schemas.microsoft.com/office/drawing/2010/main" xmlns=""/>
              </a:ext>
            </a:extLst>
          </a:blip>
          <a:srcRect/>
          <a:stretch>
            <a:fillRect/>
          </a:stretch>
        </p:blipFill>
        <p:spPr bwMode="auto">
          <a:xfrm>
            <a:off x="114300" y="3159762"/>
            <a:ext cx="1371600" cy="548640"/>
          </a:xfrm>
          <a:prstGeom prst="rect">
            <a:avLst/>
          </a:prstGeom>
          <a:noFill/>
          <a:ln>
            <a:noFill/>
          </a:ln>
        </p:spPr>
      </p:pic>
      <p:pic>
        <p:nvPicPr>
          <p:cNvPr id="42" name="Picture 2"/>
          <p:cNvPicPr>
            <a:picLocks noChangeAspect="1" noChangeArrowheads="1"/>
          </p:cNvPicPr>
          <p:nvPr/>
        </p:nvPicPr>
        <p:blipFill>
          <a:blip r:embed="rId37" cstate="email">
            <a:lum bright="20000" contrast="-30000"/>
            <a:extLst>
              <a:ext uri="{28A0092B-C50C-407E-A947-70E740481C1C}">
                <a14:useLocalDpi xmlns:a14="http://schemas.microsoft.com/office/drawing/2010/main" xmlns=""/>
              </a:ext>
            </a:extLst>
          </a:blip>
          <a:srcRect/>
          <a:stretch>
            <a:fillRect/>
          </a:stretch>
        </p:blipFill>
        <p:spPr bwMode="auto">
          <a:xfrm>
            <a:off x="7010466" y="2590800"/>
            <a:ext cx="1981201" cy="618090"/>
          </a:xfrm>
          <a:prstGeom prst="rect">
            <a:avLst/>
          </a:prstGeom>
          <a:noFill/>
          <a:ln w="9525">
            <a:noFill/>
            <a:miter lim="800000"/>
            <a:headEnd/>
            <a:tailEnd/>
          </a:ln>
          <a:effectLst/>
        </p:spPr>
      </p:pic>
      <p:pic>
        <p:nvPicPr>
          <p:cNvPr id="2" name="Picture 2"/>
          <p:cNvPicPr>
            <a:picLocks noChangeAspect="1" noChangeArrowheads="1"/>
          </p:cNvPicPr>
          <p:nvPr/>
        </p:nvPicPr>
        <p:blipFill>
          <a:blip r:embed="rId38" cstate="email">
            <a:extLst>
              <a:ext uri="{28A0092B-C50C-407E-A947-70E740481C1C}">
                <a14:useLocalDpi xmlns:a14="http://schemas.microsoft.com/office/drawing/2010/main" xmlns=""/>
              </a:ext>
            </a:extLst>
          </a:blip>
          <a:srcRect/>
          <a:stretch>
            <a:fillRect/>
          </a:stretch>
        </p:blipFill>
        <p:spPr bwMode="auto">
          <a:xfrm>
            <a:off x="152400" y="3771966"/>
            <a:ext cx="2133600" cy="518159"/>
          </a:xfrm>
          <a:prstGeom prst="rect">
            <a:avLst/>
          </a:prstGeom>
          <a:noFill/>
          <a:ln w="9525">
            <a:noFill/>
            <a:miter lim="800000"/>
            <a:headEnd/>
            <a:tailEnd/>
          </a:ln>
          <a:effectLst/>
        </p:spPr>
      </p:pic>
      <p:pic>
        <p:nvPicPr>
          <p:cNvPr id="45" name="Picture 16"/>
          <p:cNvPicPr>
            <a:picLocks noChangeAspect="1" noChangeArrowheads="1"/>
          </p:cNvPicPr>
          <p:nvPr/>
        </p:nvPicPr>
        <p:blipFill>
          <a:blip r:embed="rId39" cstate="email">
            <a:lum bright="20000" contrast="-30000"/>
            <a:extLst>
              <a:ext uri="{28A0092B-C50C-407E-A947-70E740481C1C}">
                <a14:useLocalDpi xmlns:a14="http://schemas.microsoft.com/office/drawing/2010/main" xmlns=""/>
              </a:ext>
            </a:extLst>
          </a:blip>
          <a:srcRect/>
          <a:stretch>
            <a:fillRect/>
          </a:stretch>
        </p:blipFill>
        <p:spPr bwMode="auto">
          <a:xfrm>
            <a:off x="5441732" y="558338"/>
            <a:ext cx="1828800" cy="432262"/>
          </a:xfrm>
          <a:prstGeom prst="rect">
            <a:avLst/>
          </a:prstGeom>
          <a:noFill/>
          <a:ln w="9525">
            <a:noFill/>
            <a:miter lim="800000"/>
            <a:headEnd/>
            <a:tailEnd/>
          </a:ln>
          <a:effectLst/>
        </p:spPr>
      </p:pic>
      <p:pic>
        <p:nvPicPr>
          <p:cNvPr id="48" name="Picture 47" descr="stonybrook_logo.png"/>
          <p:cNvPicPr>
            <a:picLocks noChangeAspect="1"/>
          </p:cNvPicPr>
          <p:nvPr/>
        </p:nvPicPr>
        <p:blipFill>
          <a:blip r:embed="rId40" cstate="email">
            <a:extLst>
              <a:ext uri="{28A0092B-C50C-407E-A947-70E740481C1C}">
                <a14:useLocalDpi xmlns:a14="http://schemas.microsoft.com/office/drawing/2010/main" xmlns=""/>
              </a:ext>
            </a:extLst>
          </a:blip>
          <a:stretch>
            <a:fillRect/>
          </a:stretch>
        </p:blipFill>
        <p:spPr>
          <a:xfrm>
            <a:off x="0" y="4648200"/>
            <a:ext cx="990600" cy="765928"/>
          </a:xfrm>
          <a:prstGeom prst="rect">
            <a:avLst/>
          </a:prstGeom>
        </p:spPr>
      </p:pic>
      <p:pic>
        <p:nvPicPr>
          <p:cNvPr id="52" name="Picture 51" descr="suny_ulster_logo.gif"/>
          <p:cNvPicPr>
            <a:picLocks noChangeAspect="1"/>
          </p:cNvPicPr>
          <p:nvPr/>
        </p:nvPicPr>
        <p:blipFill>
          <a:blip r:embed="rId41" cstate="email">
            <a:extLst>
              <a:ext uri="{28A0092B-C50C-407E-A947-70E740481C1C}">
                <a14:useLocalDpi xmlns:a14="http://schemas.microsoft.com/office/drawing/2010/main" xmlns=""/>
              </a:ext>
            </a:extLst>
          </a:blip>
          <a:stretch>
            <a:fillRect/>
          </a:stretch>
        </p:blipFill>
        <p:spPr>
          <a:xfrm>
            <a:off x="7620000" y="1676462"/>
            <a:ext cx="1295400" cy="481399"/>
          </a:xfrm>
          <a:prstGeom prst="rect">
            <a:avLst/>
          </a:prstGeom>
        </p:spPr>
      </p:pic>
      <p:pic>
        <p:nvPicPr>
          <p:cNvPr id="56" name="Picture 55" descr="suny_medical_logo.gif"/>
          <p:cNvPicPr>
            <a:picLocks noChangeAspect="1"/>
          </p:cNvPicPr>
          <p:nvPr/>
        </p:nvPicPr>
        <p:blipFill>
          <a:blip r:embed="rId42" cstate="email">
            <a:lum bright="-5000" contrast="33000"/>
            <a:extLst>
              <a:ext uri="{28A0092B-C50C-407E-A947-70E740481C1C}">
                <a14:useLocalDpi xmlns:a14="http://schemas.microsoft.com/office/drawing/2010/main" xmlns=""/>
              </a:ext>
            </a:extLst>
          </a:blip>
          <a:stretch>
            <a:fillRect/>
          </a:stretch>
        </p:blipFill>
        <p:spPr>
          <a:xfrm>
            <a:off x="6096000" y="1143003"/>
            <a:ext cx="2791460" cy="533400"/>
          </a:xfrm>
          <a:prstGeom prst="rect">
            <a:avLst/>
          </a:prstGeom>
          <a:noFill/>
          <a:ln>
            <a:noFill/>
          </a:ln>
        </p:spPr>
      </p:pic>
      <p:pic>
        <p:nvPicPr>
          <p:cNvPr id="57" name="Picture 56" descr="newplatz_logo.gif"/>
          <p:cNvPicPr>
            <a:picLocks noChangeAspect="1"/>
          </p:cNvPicPr>
          <p:nvPr/>
        </p:nvPicPr>
        <p:blipFill>
          <a:blip r:embed="rId43" cstate="email">
            <a:extLst>
              <a:ext uri="{28A0092B-C50C-407E-A947-70E740481C1C}">
                <a14:useLocalDpi xmlns:a14="http://schemas.microsoft.com/office/drawing/2010/main" xmlns=""/>
              </a:ext>
            </a:extLst>
          </a:blip>
          <a:stretch>
            <a:fillRect/>
          </a:stretch>
        </p:blipFill>
        <p:spPr>
          <a:xfrm>
            <a:off x="152400" y="2226343"/>
            <a:ext cx="1981200" cy="423567"/>
          </a:xfrm>
          <a:prstGeom prst="rect">
            <a:avLst/>
          </a:prstGeom>
        </p:spPr>
      </p:pic>
      <p:pic>
        <p:nvPicPr>
          <p:cNvPr id="59" name="Picture 58"/>
          <p:cNvPicPr/>
          <p:nvPr/>
        </p:nvPicPr>
        <p:blipFill>
          <a:blip r:embed="rId44" cstate="email">
            <a:extLst>
              <a:ext uri="{28A0092B-C50C-407E-A947-70E740481C1C}">
                <a14:useLocalDpi xmlns:a14="http://schemas.microsoft.com/office/drawing/2010/main" xmlns=""/>
              </a:ext>
            </a:extLst>
          </a:blip>
          <a:stretch>
            <a:fillRect/>
          </a:stretch>
        </p:blipFill>
        <p:spPr bwMode="auto">
          <a:xfrm>
            <a:off x="4419600" y="1783086"/>
            <a:ext cx="2057400" cy="533400"/>
          </a:xfrm>
          <a:prstGeom prst="rect">
            <a:avLst/>
          </a:prstGeom>
          <a:solidFill>
            <a:schemeClr val="bg1"/>
          </a:solidFill>
          <a:ln>
            <a:solidFill>
              <a:srgbClr val="C00000"/>
            </a:solidFill>
          </a:ln>
        </p:spPr>
      </p:pic>
      <p:pic>
        <p:nvPicPr>
          <p:cNvPr id="51" name="Picture 3" descr="\\illiad\IDS\Project\Logos\SU_logo_black_orange.gif"/>
          <p:cNvPicPr>
            <a:picLocks noChangeAspect="1" noChangeArrowheads="1"/>
          </p:cNvPicPr>
          <p:nvPr/>
        </p:nvPicPr>
        <p:blipFill>
          <a:blip r:embed="rId45" cstate="email">
            <a:extLst>
              <a:ext uri="{28A0092B-C50C-407E-A947-70E740481C1C}">
                <a14:useLocalDpi xmlns:a14="http://schemas.microsoft.com/office/drawing/2010/main" xmlns=""/>
              </a:ext>
            </a:extLst>
          </a:blip>
          <a:srcRect/>
          <a:stretch>
            <a:fillRect/>
          </a:stretch>
        </p:blipFill>
        <p:spPr bwMode="auto">
          <a:xfrm>
            <a:off x="6248400" y="5334055"/>
            <a:ext cx="762000" cy="764557"/>
          </a:xfrm>
          <a:prstGeom prst="rect">
            <a:avLst/>
          </a:prstGeom>
          <a:noFill/>
        </p:spPr>
      </p:pic>
      <p:pic>
        <p:nvPicPr>
          <p:cNvPr id="6" name="Picture 2"/>
          <p:cNvPicPr>
            <a:picLocks noChangeAspect="1" noChangeArrowheads="1"/>
          </p:cNvPicPr>
          <p:nvPr/>
        </p:nvPicPr>
        <p:blipFill>
          <a:blip r:embed="rId46" cstate="email">
            <a:clrChange>
              <a:clrFrom>
                <a:srgbClr val="FFFFFF"/>
              </a:clrFrom>
              <a:clrTo>
                <a:srgbClr val="FFFFFF">
                  <a:alpha val="0"/>
                </a:srgbClr>
              </a:clrTo>
            </a:clrChange>
            <a:lum bright="20000" contrast="-30000"/>
            <a:extLst>
              <a:ext uri="{28A0092B-C50C-407E-A947-70E740481C1C}">
                <a14:useLocalDpi xmlns:a14="http://schemas.microsoft.com/office/drawing/2010/main" xmlns=""/>
              </a:ext>
            </a:extLst>
          </a:blip>
          <a:srcRect/>
          <a:stretch>
            <a:fillRect/>
          </a:stretch>
        </p:blipFill>
        <p:spPr bwMode="auto">
          <a:xfrm>
            <a:off x="6705610" y="3276600"/>
            <a:ext cx="868101" cy="685800"/>
          </a:xfrm>
          <a:prstGeom prst="rect">
            <a:avLst/>
          </a:prstGeom>
          <a:noFill/>
          <a:ln w="9525">
            <a:noFill/>
            <a:miter lim="800000"/>
            <a:headEnd/>
            <a:tailEnd/>
          </a:ln>
        </p:spPr>
      </p:pic>
      <p:pic>
        <p:nvPicPr>
          <p:cNvPr id="7" name="Picture 3"/>
          <p:cNvPicPr>
            <a:picLocks noChangeAspect="1" noChangeArrowheads="1"/>
          </p:cNvPicPr>
          <p:nvPr/>
        </p:nvPicPr>
        <p:blipFill>
          <a:blip r:embed="rId47" cstate="email">
            <a:extLst>
              <a:ext uri="{28A0092B-C50C-407E-A947-70E740481C1C}">
                <a14:useLocalDpi xmlns:a14="http://schemas.microsoft.com/office/drawing/2010/main" xmlns=""/>
              </a:ext>
            </a:extLst>
          </a:blip>
          <a:srcRect/>
          <a:stretch>
            <a:fillRect/>
          </a:stretch>
        </p:blipFill>
        <p:spPr bwMode="auto">
          <a:xfrm>
            <a:off x="76200" y="2668155"/>
            <a:ext cx="1981200" cy="450272"/>
          </a:xfrm>
          <a:prstGeom prst="rect">
            <a:avLst/>
          </a:prstGeom>
          <a:noFill/>
          <a:ln w="9525">
            <a:noFill/>
            <a:miter lim="800000"/>
            <a:headEnd/>
            <a:tailEnd/>
          </a:ln>
        </p:spPr>
      </p:pic>
      <p:pic>
        <p:nvPicPr>
          <p:cNvPr id="8" name="Picture 2"/>
          <p:cNvPicPr>
            <a:picLocks noChangeAspect="1" noChangeArrowheads="1"/>
          </p:cNvPicPr>
          <p:nvPr/>
        </p:nvPicPr>
        <p:blipFill>
          <a:blip r:embed="rId48" cstate="email">
            <a:lum bright="20000" contrast="-30000"/>
            <a:extLst>
              <a:ext uri="{28A0092B-C50C-407E-A947-70E740481C1C}">
                <a14:useLocalDpi xmlns:a14="http://schemas.microsoft.com/office/drawing/2010/main" xmlns=""/>
              </a:ext>
            </a:extLst>
          </a:blip>
          <a:srcRect/>
          <a:stretch>
            <a:fillRect/>
          </a:stretch>
        </p:blipFill>
        <p:spPr bwMode="auto">
          <a:xfrm>
            <a:off x="3200400" y="6427606"/>
            <a:ext cx="2247900" cy="430449"/>
          </a:xfrm>
          <a:prstGeom prst="rect">
            <a:avLst/>
          </a:prstGeom>
          <a:noFill/>
          <a:ln w="9525">
            <a:noFill/>
            <a:miter lim="800000"/>
            <a:headEnd/>
            <a:tailEnd/>
          </a:ln>
        </p:spPr>
      </p:pic>
      <p:pic>
        <p:nvPicPr>
          <p:cNvPr id="9" name="Picture 3"/>
          <p:cNvPicPr>
            <a:picLocks noChangeAspect="1" noChangeArrowheads="1"/>
          </p:cNvPicPr>
          <p:nvPr/>
        </p:nvPicPr>
        <p:blipFill>
          <a:blip r:embed="rId49" cstate="email">
            <a:lum bright="20000" contrast="-30000"/>
            <a:extLst>
              <a:ext uri="{28A0092B-C50C-407E-A947-70E740481C1C}">
                <a14:useLocalDpi xmlns:a14="http://schemas.microsoft.com/office/drawing/2010/main" xmlns=""/>
              </a:ext>
            </a:extLst>
          </a:blip>
          <a:srcRect/>
          <a:stretch>
            <a:fillRect/>
          </a:stretch>
        </p:blipFill>
        <p:spPr bwMode="auto">
          <a:xfrm>
            <a:off x="2057400" y="5347148"/>
            <a:ext cx="1066800" cy="353122"/>
          </a:xfrm>
          <a:prstGeom prst="rect">
            <a:avLst/>
          </a:prstGeom>
          <a:noFill/>
          <a:ln w="9525">
            <a:noFill/>
            <a:miter lim="800000"/>
            <a:headEnd/>
            <a:tailEnd/>
          </a:ln>
        </p:spPr>
      </p:pic>
      <p:pic>
        <p:nvPicPr>
          <p:cNvPr id="10" name="Picture 4"/>
          <p:cNvPicPr>
            <a:picLocks noChangeAspect="1" noChangeArrowheads="1"/>
          </p:cNvPicPr>
          <p:nvPr/>
        </p:nvPicPr>
        <p:blipFill>
          <a:blip r:embed="rId50" cstate="email">
            <a:clrChange>
              <a:clrFrom>
                <a:srgbClr val="FFFFFF"/>
              </a:clrFrom>
              <a:clrTo>
                <a:srgbClr val="FFFFFF">
                  <a:alpha val="0"/>
                </a:srgbClr>
              </a:clrTo>
            </a:clrChange>
            <a:lum bright="20000" contrast="-30000"/>
            <a:extLst>
              <a:ext uri="{28A0092B-C50C-407E-A947-70E740481C1C}">
                <a14:useLocalDpi xmlns:a14="http://schemas.microsoft.com/office/drawing/2010/main" xmlns=""/>
              </a:ext>
            </a:extLst>
          </a:blip>
          <a:srcRect/>
          <a:stretch>
            <a:fillRect/>
          </a:stretch>
        </p:blipFill>
        <p:spPr bwMode="auto">
          <a:xfrm>
            <a:off x="3276600" y="5175515"/>
            <a:ext cx="1676400" cy="528757"/>
          </a:xfrm>
          <a:prstGeom prst="rect">
            <a:avLst/>
          </a:prstGeom>
          <a:noFill/>
          <a:ln w="9525">
            <a:noFill/>
            <a:miter lim="800000"/>
            <a:headEnd/>
            <a:tailEnd/>
          </a:ln>
        </p:spPr>
      </p:pic>
      <p:pic>
        <p:nvPicPr>
          <p:cNvPr id="11" name="Picture 2"/>
          <p:cNvPicPr>
            <a:picLocks noChangeAspect="1" noChangeArrowheads="1"/>
          </p:cNvPicPr>
          <p:nvPr/>
        </p:nvPicPr>
        <p:blipFill>
          <a:blip r:embed="rId51" cstate="email">
            <a:lum bright="20000" contrast="-30000"/>
            <a:extLst>
              <a:ext uri="{28A0092B-C50C-407E-A947-70E740481C1C}">
                <a14:useLocalDpi xmlns:a14="http://schemas.microsoft.com/office/drawing/2010/main" xmlns=""/>
              </a:ext>
            </a:extLst>
          </a:blip>
          <a:srcRect/>
          <a:stretch>
            <a:fillRect/>
          </a:stretch>
        </p:blipFill>
        <p:spPr bwMode="auto">
          <a:xfrm>
            <a:off x="2438400" y="4892040"/>
            <a:ext cx="2286000" cy="298174"/>
          </a:xfrm>
          <a:prstGeom prst="rect">
            <a:avLst/>
          </a:prstGeom>
          <a:noFill/>
          <a:ln w="9525">
            <a:noFill/>
            <a:miter lim="800000"/>
            <a:headEnd/>
            <a:tailEnd/>
          </a:ln>
        </p:spPr>
      </p:pic>
      <p:pic>
        <p:nvPicPr>
          <p:cNvPr id="1091586" name="Picture 2"/>
          <p:cNvPicPr>
            <a:picLocks noChangeAspect="1" noChangeArrowheads="1"/>
          </p:cNvPicPr>
          <p:nvPr/>
        </p:nvPicPr>
        <p:blipFill>
          <a:blip r:embed="rId52" cstate="email">
            <a:extLst>
              <a:ext uri="{28A0092B-C50C-407E-A947-70E740481C1C}">
                <a14:useLocalDpi xmlns:a14="http://schemas.microsoft.com/office/drawing/2010/main" xmlns=""/>
              </a:ext>
            </a:extLst>
          </a:blip>
          <a:srcRect/>
          <a:stretch>
            <a:fillRect/>
          </a:stretch>
        </p:blipFill>
        <p:spPr bwMode="auto">
          <a:xfrm>
            <a:off x="3810000" y="5943600"/>
            <a:ext cx="1371600" cy="391886"/>
          </a:xfrm>
          <a:prstGeom prst="rect">
            <a:avLst/>
          </a:prstGeom>
          <a:noFill/>
          <a:ln w="9525">
            <a:solidFill>
              <a:schemeClr val="accent1"/>
            </a:solidFill>
            <a:miter lim="800000"/>
            <a:headEnd/>
            <a:tailEnd/>
          </a:ln>
        </p:spPr>
      </p:pic>
      <p:pic>
        <p:nvPicPr>
          <p:cNvPr id="1091587" name="Picture 3"/>
          <p:cNvPicPr>
            <a:picLocks noChangeAspect="1" noChangeArrowheads="1"/>
          </p:cNvPicPr>
          <p:nvPr/>
        </p:nvPicPr>
        <p:blipFill>
          <a:blip r:embed="rId53" cstate="email">
            <a:extLst>
              <a:ext uri="{28A0092B-C50C-407E-A947-70E740481C1C}">
                <a14:useLocalDpi xmlns:a14="http://schemas.microsoft.com/office/drawing/2010/main" xmlns=""/>
              </a:ext>
            </a:extLst>
          </a:blip>
          <a:srcRect/>
          <a:stretch>
            <a:fillRect/>
          </a:stretch>
        </p:blipFill>
        <p:spPr bwMode="auto">
          <a:xfrm>
            <a:off x="2044250" y="5759730"/>
            <a:ext cx="1524000" cy="616085"/>
          </a:xfrm>
          <a:prstGeom prst="rect">
            <a:avLst/>
          </a:prstGeom>
          <a:noFill/>
          <a:ln w="9525">
            <a:solidFill>
              <a:schemeClr val="accent1"/>
            </a:solidFill>
            <a:miter lim="800000"/>
            <a:headEnd/>
            <a:tailEnd/>
          </a:ln>
        </p:spPr>
      </p:pic>
      <p:pic>
        <p:nvPicPr>
          <p:cNvPr id="1088513" name="Picture 1"/>
          <p:cNvPicPr>
            <a:picLocks noChangeAspect="1" noChangeArrowheads="1"/>
          </p:cNvPicPr>
          <p:nvPr/>
        </p:nvPicPr>
        <p:blipFill>
          <a:blip r:embed="rId54" cstate="email">
            <a:extLst>
              <a:ext uri="{28A0092B-C50C-407E-A947-70E740481C1C}">
                <a14:useLocalDpi xmlns:a14="http://schemas.microsoft.com/office/drawing/2010/main" xmlns=""/>
              </a:ext>
            </a:extLst>
          </a:blip>
          <a:srcRect/>
          <a:stretch>
            <a:fillRect/>
          </a:stretch>
        </p:blipFill>
        <p:spPr bwMode="auto">
          <a:xfrm>
            <a:off x="3166238" y="934630"/>
            <a:ext cx="838200" cy="426629"/>
          </a:xfrm>
          <a:prstGeom prst="rect">
            <a:avLst/>
          </a:prstGeom>
          <a:noFill/>
          <a:ln w="9525">
            <a:noFill/>
            <a:miter lim="800000"/>
            <a:headEnd/>
            <a:tailEnd/>
          </a:ln>
        </p:spPr>
      </p:pic>
      <p:pic>
        <p:nvPicPr>
          <p:cNvPr id="1088514" name="Picture 2"/>
          <p:cNvPicPr>
            <a:picLocks noChangeAspect="1" noChangeArrowheads="1"/>
          </p:cNvPicPr>
          <p:nvPr/>
        </p:nvPicPr>
        <p:blipFill>
          <a:blip r:embed="rId55" cstate="email">
            <a:extLst>
              <a:ext uri="{28A0092B-C50C-407E-A947-70E740481C1C}">
                <a14:useLocalDpi xmlns:a14="http://schemas.microsoft.com/office/drawing/2010/main" xmlns=""/>
              </a:ext>
            </a:extLst>
          </a:blip>
          <a:srcRect/>
          <a:stretch>
            <a:fillRect/>
          </a:stretch>
        </p:blipFill>
        <p:spPr bwMode="auto">
          <a:xfrm>
            <a:off x="4191004" y="896112"/>
            <a:ext cx="1243012" cy="384204"/>
          </a:xfrm>
          <a:prstGeom prst="rect">
            <a:avLst/>
          </a:prstGeom>
          <a:noFill/>
          <a:ln w="9525">
            <a:noFill/>
            <a:miter lim="800000"/>
            <a:headEnd/>
            <a:tailEnd/>
          </a:ln>
        </p:spPr>
      </p:pic>
      <p:pic>
        <p:nvPicPr>
          <p:cNvPr id="1074177" name="Picture 1"/>
          <p:cNvPicPr>
            <a:picLocks noChangeAspect="1" noChangeArrowheads="1"/>
          </p:cNvPicPr>
          <p:nvPr/>
        </p:nvPicPr>
        <p:blipFill>
          <a:blip r:embed="rId56" cstate="email">
            <a:lum bright="20000" contrast="-30000"/>
            <a:extLst>
              <a:ext uri="{28A0092B-C50C-407E-A947-70E740481C1C}">
                <a14:useLocalDpi xmlns:a14="http://schemas.microsoft.com/office/drawing/2010/main" xmlns=""/>
              </a:ext>
            </a:extLst>
          </a:blip>
          <a:srcRect/>
          <a:stretch>
            <a:fillRect/>
          </a:stretch>
        </p:blipFill>
        <p:spPr bwMode="auto">
          <a:xfrm>
            <a:off x="6705600" y="1828862"/>
            <a:ext cx="762000" cy="689139"/>
          </a:xfrm>
          <a:prstGeom prst="rect">
            <a:avLst/>
          </a:prstGeom>
          <a:noFill/>
          <a:ln w="9525">
            <a:noFill/>
            <a:miter lim="800000"/>
            <a:headEnd/>
            <a:tailEnd/>
          </a:ln>
        </p:spPr>
      </p:pic>
      <p:pic>
        <p:nvPicPr>
          <p:cNvPr id="12" name="Picture 2"/>
          <p:cNvPicPr>
            <a:picLocks noChangeAspect="1" noChangeArrowheads="1"/>
          </p:cNvPicPr>
          <p:nvPr/>
        </p:nvPicPr>
        <p:blipFill>
          <a:blip r:embed="rId57" cstate="email">
            <a:extLst>
              <a:ext uri="{28A0092B-C50C-407E-A947-70E740481C1C}">
                <a14:useLocalDpi xmlns:a14="http://schemas.microsoft.com/office/drawing/2010/main" xmlns=""/>
              </a:ext>
            </a:extLst>
          </a:blip>
          <a:srcRect/>
          <a:stretch>
            <a:fillRect/>
          </a:stretch>
        </p:blipFill>
        <p:spPr bwMode="auto">
          <a:xfrm>
            <a:off x="3429000" y="1447855"/>
            <a:ext cx="895350" cy="829691"/>
          </a:xfrm>
          <a:prstGeom prst="rect">
            <a:avLst/>
          </a:prstGeom>
          <a:noFill/>
          <a:ln w="9525">
            <a:noFill/>
            <a:miter lim="800000"/>
            <a:headEnd/>
            <a:tailEnd/>
          </a:ln>
        </p:spPr>
      </p:pic>
      <p:pic>
        <p:nvPicPr>
          <p:cNvPr id="13" name="Picture 2"/>
          <p:cNvPicPr>
            <a:picLocks noChangeAspect="1" noChangeArrowheads="1"/>
          </p:cNvPicPr>
          <p:nvPr/>
        </p:nvPicPr>
        <p:blipFill>
          <a:blip r:embed="rId58" cstate="email">
            <a:extLst>
              <a:ext uri="{28A0092B-C50C-407E-A947-70E740481C1C}">
                <a14:useLocalDpi xmlns:a14="http://schemas.microsoft.com/office/drawing/2010/main" xmlns=""/>
              </a:ext>
            </a:extLst>
          </a:blip>
          <a:srcRect/>
          <a:stretch>
            <a:fillRect/>
          </a:stretch>
        </p:blipFill>
        <p:spPr bwMode="auto">
          <a:xfrm>
            <a:off x="5410201" y="5715000"/>
            <a:ext cx="632460" cy="1143000"/>
          </a:xfrm>
          <a:prstGeom prst="rect">
            <a:avLst/>
          </a:prstGeom>
          <a:noFill/>
          <a:ln w="9525">
            <a:noFill/>
            <a:miter lim="800000"/>
            <a:headEnd/>
            <a:tailEnd/>
          </a:ln>
        </p:spPr>
      </p:pic>
      <p:pic>
        <p:nvPicPr>
          <p:cNvPr id="19" name="Picture 3"/>
          <p:cNvPicPr>
            <a:picLocks noChangeAspect="1" noChangeArrowheads="1"/>
          </p:cNvPicPr>
          <p:nvPr/>
        </p:nvPicPr>
        <p:blipFill>
          <a:blip r:embed="rId59" cstate="email">
            <a:extLst>
              <a:ext uri="{28A0092B-C50C-407E-A947-70E740481C1C}">
                <a14:useLocalDpi xmlns:a14="http://schemas.microsoft.com/office/drawing/2010/main" xmlns=""/>
              </a:ext>
            </a:extLst>
          </a:blip>
          <a:srcRect/>
          <a:stretch>
            <a:fillRect/>
          </a:stretch>
        </p:blipFill>
        <p:spPr bwMode="auto">
          <a:xfrm>
            <a:off x="2743202" y="27432"/>
            <a:ext cx="1269496" cy="442913"/>
          </a:xfrm>
          <a:prstGeom prst="rect">
            <a:avLst/>
          </a:prstGeom>
          <a:noFill/>
          <a:ln w="9525">
            <a:noFill/>
            <a:miter lim="800000"/>
            <a:headEnd/>
            <a:tailEnd/>
          </a:ln>
        </p:spPr>
      </p:pic>
      <p:pic>
        <p:nvPicPr>
          <p:cNvPr id="15" name="Picture 2" descr="C:\Users\howe\Desktop\logotitle2[1].png"/>
          <p:cNvPicPr>
            <a:picLocks noChangeAspect="1" noChangeArrowheads="1"/>
          </p:cNvPicPr>
          <p:nvPr/>
        </p:nvPicPr>
        <p:blipFill>
          <a:blip r:embed="rId60" cstate="email">
            <a:extLst>
              <a:ext uri="{28A0092B-C50C-407E-A947-70E740481C1C}">
                <a14:useLocalDpi xmlns:a14="http://schemas.microsoft.com/office/drawing/2010/main" xmlns=""/>
              </a:ext>
            </a:extLst>
          </a:blip>
          <a:srcRect/>
          <a:stretch>
            <a:fillRect/>
          </a:stretch>
        </p:blipFill>
        <p:spPr bwMode="auto">
          <a:xfrm>
            <a:off x="4695145" y="5334000"/>
            <a:ext cx="1590805" cy="304800"/>
          </a:xfrm>
          <a:prstGeom prst="rect">
            <a:avLst/>
          </a:prstGeom>
          <a:noFill/>
        </p:spPr>
      </p:pic>
      <p:pic>
        <p:nvPicPr>
          <p:cNvPr id="64" name="Picture 4" descr="SUNY ORANGE">
            <a:hlinkClick r:id="rId61"/>
          </p:cNvPr>
          <p:cNvPicPr>
            <a:picLocks noChangeAspect="1" noChangeArrowheads="1"/>
          </p:cNvPicPr>
          <p:nvPr/>
        </p:nvPicPr>
        <p:blipFill>
          <a:blip r:embed="rId62" cstate="email">
            <a:extLst>
              <a:ext uri="{28A0092B-C50C-407E-A947-70E740481C1C}">
                <a14:useLocalDpi xmlns:a14="http://schemas.microsoft.com/office/drawing/2010/main" xmlns=""/>
              </a:ext>
            </a:extLst>
          </a:blip>
          <a:srcRect r="88172"/>
          <a:stretch>
            <a:fillRect/>
          </a:stretch>
        </p:blipFill>
        <p:spPr bwMode="auto">
          <a:xfrm>
            <a:off x="5410200" y="4229155"/>
            <a:ext cx="678180" cy="616527"/>
          </a:xfrm>
          <a:prstGeom prst="rect">
            <a:avLst/>
          </a:prstGeom>
          <a:noFill/>
        </p:spPr>
      </p:pic>
      <p:pic>
        <p:nvPicPr>
          <p:cNvPr id="23" name="Picture 2"/>
          <p:cNvPicPr>
            <a:picLocks noChangeAspect="1" noChangeArrowheads="1"/>
          </p:cNvPicPr>
          <p:nvPr/>
        </p:nvPicPr>
        <p:blipFill>
          <a:blip r:embed="rId63" cstate="email">
            <a:extLst>
              <a:ext uri="{28A0092B-C50C-407E-A947-70E740481C1C}">
                <a14:useLocalDpi xmlns:a14="http://schemas.microsoft.com/office/drawing/2010/main" xmlns=""/>
              </a:ext>
            </a:extLst>
          </a:blip>
          <a:srcRect/>
          <a:stretch>
            <a:fillRect/>
          </a:stretch>
        </p:blipFill>
        <p:spPr bwMode="auto">
          <a:xfrm>
            <a:off x="1295400" y="4648255"/>
            <a:ext cx="457200" cy="444381"/>
          </a:xfrm>
          <a:prstGeom prst="rect">
            <a:avLst/>
          </a:prstGeom>
          <a:noFill/>
          <a:ln w="9525">
            <a:noFill/>
            <a:miter lim="800000"/>
            <a:headEnd/>
            <a:tailEnd/>
          </a:ln>
        </p:spPr>
      </p:pic>
      <p:pic>
        <p:nvPicPr>
          <p:cNvPr id="27" name="Picture 2"/>
          <p:cNvPicPr>
            <a:picLocks noChangeAspect="1" noChangeArrowheads="1"/>
          </p:cNvPicPr>
          <p:nvPr/>
        </p:nvPicPr>
        <p:blipFill>
          <a:blip r:embed="rId64" cstate="email">
            <a:extLst>
              <a:ext uri="{28A0092B-C50C-407E-A947-70E740481C1C}">
                <a14:useLocalDpi xmlns:a14="http://schemas.microsoft.com/office/drawing/2010/main" xmlns=""/>
              </a:ext>
            </a:extLst>
          </a:blip>
          <a:srcRect/>
          <a:stretch>
            <a:fillRect/>
          </a:stretch>
        </p:blipFill>
        <p:spPr bwMode="auto">
          <a:xfrm>
            <a:off x="762000" y="5324158"/>
            <a:ext cx="1066800" cy="435610"/>
          </a:xfrm>
          <a:prstGeom prst="rect">
            <a:avLst/>
          </a:prstGeom>
          <a:noFill/>
          <a:ln w="9525">
            <a:noFill/>
            <a:miter lim="800000"/>
            <a:headEnd/>
            <a:tailEnd/>
          </a:ln>
        </p:spPr>
      </p:pic>
    </p:spTree>
    <p:extLst>
      <p:ext uri="{BB962C8B-B14F-4D97-AF65-F5344CB8AC3E}">
        <p14:creationId xmlns:p14="http://schemas.microsoft.com/office/powerpoint/2010/main" xmlns="" val="3863629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162800" y="3352800"/>
            <a:ext cx="1828800" cy="914400"/>
          </a:xfrm>
          <a:prstGeom prst="roundRect">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b="1" dirty="0">
                <a:solidFill>
                  <a:prstClr val="black"/>
                </a:solidFill>
                <a:cs typeface="Arial"/>
              </a:rPr>
              <a:t>ALIAS: Licensing Database</a:t>
            </a:r>
          </a:p>
        </p:txBody>
      </p:sp>
      <p:cxnSp>
        <p:nvCxnSpPr>
          <p:cNvPr id="9" name="Curved Connector 8"/>
          <p:cNvCxnSpPr>
            <a:stCxn id="11" idx="6"/>
            <a:endCxn id="8" idx="0"/>
          </p:cNvCxnSpPr>
          <p:nvPr/>
        </p:nvCxnSpPr>
        <p:spPr>
          <a:xfrm flipV="1">
            <a:off x="4724400" y="3352800"/>
            <a:ext cx="3352800" cy="76200"/>
          </a:xfrm>
          <a:prstGeom prst="curvedConnector4">
            <a:avLst>
              <a:gd name="adj1" fmla="val 36364"/>
              <a:gd name="adj2" fmla="val 90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25"/>
          <p:cNvCxnSpPr>
            <a:stCxn id="8" idx="2"/>
            <a:endCxn id="11" idx="5"/>
          </p:cNvCxnSpPr>
          <p:nvPr/>
        </p:nvCxnSpPr>
        <p:spPr>
          <a:xfrm rot="5400000" flipH="1">
            <a:off x="5858857" y="2048858"/>
            <a:ext cx="514911" cy="3921921"/>
          </a:xfrm>
          <a:prstGeom prst="curvedConnector3">
            <a:avLst>
              <a:gd name="adj1" fmla="val -44396"/>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38200" y="2971800"/>
            <a:ext cx="3886200" cy="914400"/>
          </a:xfrm>
          <a:prstGeom prst="ellipse">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2000" dirty="0">
                <a:solidFill>
                  <a:prstClr val="black"/>
                </a:solidFill>
                <a:cs typeface="Arial"/>
              </a:rPr>
              <a:t>ILLIAD</a:t>
            </a:r>
          </a:p>
        </p:txBody>
      </p:sp>
      <p:cxnSp>
        <p:nvCxnSpPr>
          <p:cNvPr id="12" name="Curved Connector 11"/>
          <p:cNvCxnSpPr>
            <a:stCxn id="11" idx="4"/>
            <a:endCxn id="19" idx="0"/>
          </p:cNvCxnSpPr>
          <p:nvPr/>
        </p:nvCxnSpPr>
        <p:spPr>
          <a:xfrm rot="5400000">
            <a:off x="1828800" y="3543300"/>
            <a:ext cx="609600" cy="1295400"/>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a:off x="2247106" y="2476500"/>
            <a:ext cx="990600" cy="1588"/>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371600" y="1600200"/>
            <a:ext cx="2667000" cy="914400"/>
          </a:xfrm>
          <a:prstGeom prst="ellipse">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2000" dirty="0">
                <a:solidFill>
                  <a:prstClr val="black"/>
                </a:solidFill>
                <a:cs typeface="Arial"/>
              </a:rPr>
              <a:t>Patron Request</a:t>
            </a:r>
          </a:p>
        </p:txBody>
      </p:sp>
      <p:sp>
        <p:nvSpPr>
          <p:cNvPr id="17" name="Rounded Rectangle 16"/>
          <p:cNvSpPr/>
          <p:nvPr/>
        </p:nvSpPr>
        <p:spPr>
          <a:xfrm>
            <a:off x="5638800" y="2438400"/>
            <a:ext cx="1905000" cy="609600"/>
          </a:xfrm>
          <a:prstGeom prst="roundRect">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Query </a:t>
            </a:r>
            <a:r>
              <a:rPr lang="en-US" sz="1600" b="1" dirty="0">
                <a:solidFill>
                  <a:prstClr val="black"/>
                </a:solidFill>
                <a:latin typeface="Garamond" pitchFamily="18" charset="0"/>
                <a:cs typeface="Times New Roman" pitchFamily="18" charset="0"/>
              </a:rPr>
              <a:t>ISSN, date</a:t>
            </a:r>
            <a:endParaRPr lang="en-US" sz="1600" dirty="0">
              <a:solidFill>
                <a:prstClr val="black"/>
              </a:solidFill>
              <a:cs typeface="Arial"/>
            </a:endParaRPr>
          </a:p>
        </p:txBody>
      </p:sp>
      <p:sp>
        <p:nvSpPr>
          <p:cNvPr id="18" name="Rounded Rectangle 17"/>
          <p:cNvSpPr/>
          <p:nvPr/>
        </p:nvSpPr>
        <p:spPr>
          <a:xfrm>
            <a:off x="5562600" y="4572000"/>
            <a:ext cx="2209800" cy="762000"/>
          </a:xfrm>
          <a:prstGeom prst="roundRect">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Library Codes for valid dates and licenses</a:t>
            </a:r>
            <a:endParaRPr lang="en-US" sz="1600" dirty="0">
              <a:solidFill>
                <a:prstClr val="black"/>
              </a:solidFill>
              <a:cs typeface="Arial"/>
            </a:endParaRPr>
          </a:p>
        </p:txBody>
      </p:sp>
      <p:sp>
        <p:nvSpPr>
          <p:cNvPr id="19" name="Oval 18"/>
          <p:cNvSpPr/>
          <p:nvPr/>
        </p:nvSpPr>
        <p:spPr>
          <a:xfrm>
            <a:off x="228600" y="4495800"/>
            <a:ext cx="2514600" cy="990600"/>
          </a:xfrm>
          <a:prstGeom prst="ellipse">
            <a:avLst/>
          </a:prstGeom>
          <a:solidFill>
            <a:schemeClr val="accent2">
              <a:lumMod val="40000"/>
              <a:lumOff val="60000"/>
            </a:schemeClr>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Awaiting Request Processing – Manual Process</a:t>
            </a:r>
            <a:endParaRPr lang="en-US" sz="1600" dirty="0">
              <a:solidFill>
                <a:prstClr val="black"/>
              </a:solidFill>
              <a:cs typeface="Arial"/>
            </a:endParaRPr>
          </a:p>
        </p:txBody>
      </p:sp>
      <p:cxnSp>
        <p:nvCxnSpPr>
          <p:cNvPr id="22" name="Curved Connector 21"/>
          <p:cNvCxnSpPr>
            <a:stCxn id="11" idx="4"/>
            <a:endCxn id="23" idx="0"/>
          </p:cNvCxnSpPr>
          <p:nvPr/>
        </p:nvCxnSpPr>
        <p:spPr>
          <a:xfrm rot="16200000" flipH="1">
            <a:off x="3124200" y="3543300"/>
            <a:ext cx="609600" cy="1295400"/>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76200" y="914400"/>
            <a:ext cx="8915400" cy="685800"/>
          </a:xfrm>
        </p:spPr>
        <p:txBody>
          <a:bodyPr/>
          <a:lstStyle/>
          <a:p>
            <a:pPr lvl="0"/>
            <a:r>
              <a:rPr lang="en-US" sz="2800" b="1" dirty="0"/>
              <a:t>Article Licensing Information Availability Service (ALIAS)</a:t>
            </a:r>
            <a:endParaRPr lang="en-US" b="1" dirty="0"/>
          </a:p>
        </p:txBody>
      </p:sp>
      <p:sp>
        <p:nvSpPr>
          <p:cNvPr id="37" name="Rounded Rectangle 36"/>
          <p:cNvSpPr/>
          <p:nvPr/>
        </p:nvSpPr>
        <p:spPr>
          <a:xfrm>
            <a:off x="5257800" y="1828800"/>
            <a:ext cx="3810000" cy="3886200"/>
          </a:xfrm>
          <a:prstGeom prst="roundRect">
            <a:avLst/>
          </a:prstGeom>
          <a:noFill/>
        </p:spPr>
        <p:style>
          <a:lnRef idx="2">
            <a:schemeClr val="accent6"/>
          </a:lnRef>
          <a:fillRef idx="1">
            <a:schemeClr val="lt1"/>
          </a:fillRef>
          <a:effectRef idx="0">
            <a:schemeClr val="accent6"/>
          </a:effectRef>
          <a:fontRef idx="minor">
            <a:schemeClr val="dk1"/>
          </a:fontRef>
        </p:style>
        <p:txBody>
          <a:bodyPr lIns="90764" tIns="45381" rIns="90764" bIns="45381" rtlCol="0" anchor="ctr"/>
          <a:lstStyle/>
          <a:p>
            <a:pPr algn="ctr" defTabSz="907639"/>
            <a:endParaRPr lang="en-US" dirty="0">
              <a:solidFill>
                <a:prstClr val="black"/>
              </a:solidFill>
            </a:endParaRPr>
          </a:p>
        </p:txBody>
      </p:sp>
      <p:sp>
        <p:nvSpPr>
          <p:cNvPr id="38" name="TextBox 37"/>
          <p:cNvSpPr txBox="1"/>
          <p:nvPr/>
        </p:nvSpPr>
        <p:spPr>
          <a:xfrm>
            <a:off x="6172200" y="1905001"/>
            <a:ext cx="2057400" cy="373964"/>
          </a:xfrm>
          <a:prstGeom prst="rect">
            <a:avLst/>
          </a:prstGeom>
          <a:noFill/>
        </p:spPr>
        <p:txBody>
          <a:bodyPr wrap="square" lIns="90764" tIns="45381" rIns="90764" bIns="45381" rtlCol="0">
            <a:spAutoFit/>
          </a:bodyPr>
          <a:lstStyle/>
          <a:p>
            <a:pPr defTabSz="907639"/>
            <a:r>
              <a:rPr lang="en-US" b="1" dirty="0">
                <a:solidFill>
                  <a:prstClr val="black"/>
                </a:solidFill>
              </a:rPr>
              <a:t>IDS Service</a:t>
            </a:r>
          </a:p>
        </p:txBody>
      </p:sp>
      <p:cxnSp>
        <p:nvCxnSpPr>
          <p:cNvPr id="25" name="Curved Connector 24"/>
          <p:cNvCxnSpPr>
            <a:stCxn id="23" idx="4"/>
            <a:endCxn id="31" idx="0"/>
          </p:cNvCxnSpPr>
          <p:nvPr/>
        </p:nvCxnSpPr>
        <p:spPr>
          <a:xfrm rot="5400000">
            <a:off x="3162300" y="5219702"/>
            <a:ext cx="647700" cy="1181100"/>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23" idx="4"/>
            <a:endCxn id="27" idx="0"/>
          </p:cNvCxnSpPr>
          <p:nvPr/>
        </p:nvCxnSpPr>
        <p:spPr>
          <a:xfrm rot="16200000" flipH="1">
            <a:off x="4343400" y="5219702"/>
            <a:ext cx="647700" cy="1181100"/>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114800" y="6134100"/>
            <a:ext cx="2286000" cy="495300"/>
          </a:xfrm>
          <a:prstGeom prst="ellipse">
            <a:avLst/>
          </a:prstGeom>
          <a:solidFill>
            <a:schemeClr val="tx2">
              <a:lumMod val="40000"/>
              <a:lumOff val="60000"/>
            </a:schemeClr>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Local Holdings Queue</a:t>
            </a:r>
            <a:endParaRPr lang="en-US" sz="1600" dirty="0">
              <a:solidFill>
                <a:prstClr val="black"/>
              </a:solidFill>
              <a:cs typeface="Arial"/>
            </a:endParaRPr>
          </a:p>
        </p:txBody>
      </p:sp>
      <p:sp>
        <p:nvSpPr>
          <p:cNvPr id="31" name="Oval 30"/>
          <p:cNvSpPr/>
          <p:nvPr/>
        </p:nvSpPr>
        <p:spPr>
          <a:xfrm>
            <a:off x="1752600" y="6134100"/>
            <a:ext cx="2286000" cy="495300"/>
          </a:xfrm>
          <a:prstGeom prst="ellipse">
            <a:avLst/>
          </a:prstGeom>
          <a:solidFill>
            <a:schemeClr val="tx2">
              <a:lumMod val="40000"/>
              <a:lumOff val="60000"/>
            </a:schemeClr>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Request Sent to OCLC</a:t>
            </a:r>
            <a:endParaRPr lang="en-US" sz="1600" dirty="0">
              <a:solidFill>
                <a:prstClr val="black"/>
              </a:solidFill>
              <a:cs typeface="Arial"/>
            </a:endParaRPr>
          </a:p>
        </p:txBody>
      </p:sp>
      <p:sp>
        <p:nvSpPr>
          <p:cNvPr id="23" name="Oval 22"/>
          <p:cNvSpPr/>
          <p:nvPr/>
        </p:nvSpPr>
        <p:spPr>
          <a:xfrm>
            <a:off x="2819400" y="4495800"/>
            <a:ext cx="2514600" cy="990600"/>
          </a:xfrm>
          <a:prstGeom prst="ellipse">
            <a:avLst/>
          </a:prstGeom>
          <a:solidFill>
            <a:schemeClr val="accent3"/>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Article Direct Request – Automatic Process</a:t>
            </a:r>
            <a:endParaRPr lang="en-US" sz="1600" dirty="0">
              <a:solidFill>
                <a:prstClr val="black"/>
              </a:solidFill>
              <a:cs typeface="Arial"/>
            </a:endParaRPr>
          </a:p>
        </p:txBody>
      </p:sp>
      <p:grpSp>
        <p:nvGrpSpPr>
          <p:cNvPr id="32" name="Group 31"/>
          <p:cNvGrpSpPr/>
          <p:nvPr/>
        </p:nvGrpSpPr>
        <p:grpSpPr>
          <a:xfrm>
            <a:off x="0" y="-228600"/>
            <a:ext cx="9144000" cy="1377950"/>
            <a:chOff x="0" y="-237755"/>
            <a:chExt cx="9601200" cy="1433132"/>
          </a:xfrm>
        </p:grpSpPr>
        <p:sp>
          <p:nvSpPr>
            <p:cNvPr id="21" name="Rectangle 15"/>
            <p:cNvSpPr>
              <a:spLocks noChangeArrowheads="1"/>
            </p:cNvSpPr>
            <p:nvPr/>
          </p:nvSpPr>
          <p:spPr bwMode="auto">
            <a:xfrm>
              <a:off x="0" y="-79251"/>
              <a:ext cx="9601200" cy="951018"/>
            </a:xfrm>
            <a:prstGeom prst="rect">
              <a:avLst/>
            </a:prstGeom>
            <a:solidFill>
              <a:srgbClr val="383855"/>
            </a:solidFill>
            <a:ln w="9525">
              <a:noFill/>
              <a:miter lim="800000"/>
              <a:headEnd/>
              <a:tailEnd/>
            </a:ln>
            <a:effectLst>
              <a:outerShdw dist="25400" dir="5400000" algn="ctr" rotWithShape="0">
                <a:srgbClr val="808080"/>
              </a:outerShdw>
            </a:effectLst>
          </p:spPr>
          <p:txBody>
            <a:bodyPr wrap="none" lIns="95512" tIns="47755" rIns="95512" bIns="47755" anchor="ctr"/>
            <a:lstStyle/>
            <a:p>
              <a:pPr defTabSz="907639" eaLnBrk="0" hangingPunct="0">
                <a:buFontTx/>
                <a:buChar char="•"/>
                <a:defRPr/>
              </a:pPr>
              <a:endParaRPr lang="en-US" sz="3200" dirty="0">
                <a:solidFill>
                  <a:srgbClr val="000000"/>
                </a:solidFill>
                <a:latin typeface="Arial" charset="0"/>
                <a:ea typeface="ＭＳ Ｐゴシック" pitchFamily="-32" charset="-128"/>
              </a:endParaRPr>
            </a:p>
          </p:txBody>
        </p:sp>
        <p:pic>
          <p:nvPicPr>
            <p:cNvPr id="24" name="Picture 20" descr="IDS final logo for PP"/>
            <p:cNvPicPr>
              <a:picLocks noChangeAspect="1" noChangeArrowheads="1"/>
            </p:cNvPicPr>
            <p:nvPr/>
          </p:nvPicPr>
          <p:blipFill>
            <a:blip r:embed="rId3"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60020" y="-237755"/>
              <a:ext cx="2960370" cy="1433132"/>
            </a:xfrm>
            <a:prstGeom prst="rect">
              <a:avLst/>
            </a:prstGeom>
            <a:noFill/>
            <a:ln w="9525">
              <a:noFill/>
              <a:miter lim="800000"/>
              <a:headEnd/>
              <a:tailEnd/>
            </a:ln>
          </p:spPr>
        </p:pic>
        <p:sp>
          <p:nvSpPr>
            <p:cNvPr id="29" name="TextBox 28"/>
            <p:cNvSpPr txBox="1"/>
            <p:nvPr/>
          </p:nvSpPr>
          <p:spPr>
            <a:xfrm>
              <a:off x="3124200" y="213519"/>
              <a:ext cx="5943600" cy="523220"/>
            </a:xfrm>
            <a:prstGeom prst="rect">
              <a:avLst/>
            </a:prstGeom>
            <a:noFill/>
          </p:spPr>
          <p:txBody>
            <a:bodyPr wrap="square" lIns="91366" tIns="45683" rIns="91366" bIns="45683" rtlCol="0">
              <a:spAutoFit/>
            </a:bodyPr>
            <a:lstStyle/>
            <a:p>
              <a:pPr algn="r" defTabSz="907639"/>
              <a:r>
                <a:rPr lang="en-US" sz="2700" dirty="0">
                  <a:solidFill>
                    <a:prstClr val="white"/>
                  </a:solidFill>
                </a:rPr>
                <a:t>Partnering with Atlas Systems, Inc.</a:t>
              </a:r>
            </a:p>
          </p:txBody>
        </p:sp>
      </p:grpSp>
    </p:spTree>
    <p:extLst>
      <p:ext uri="{BB962C8B-B14F-4D97-AF65-F5344CB8AC3E}">
        <p14:creationId xmlns:p14="http://schemas.microsoft.com/office/powerpoint/2010/main" xmlns="" val="188175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112000" y="6213107"/>
            <a:ext cx="2032000" cy="457912"/>
          </a:xfrm>
        </p:spPr>
        <p:txBody>
          <a:bodyPr/>
          <a:lstStyle/>
          <a:p>
            <a:pPr>
              <a:defRPr/>
            </a:pPr>
            <a:fld id="{E3FA3989-3093-47BA-9CD5-9CB0DCB6FC16}" type="slidenum">
              <a:rPr lang="en-US">
                <a:solidFill>
                  <a:srgbClr val="000000"/>
                </a:solidFill>
              </a:rPr>
              <a:pPr>
                <a:defRPr/>
              </a:pPr>
              <a:t>21</a:t>
            </a:fld>
            <a:endParaRPr lang="en-US" dirty="0">
              <a:solidFill>
                <a:srgbClr val="000000"/>
              </a:solidFill>
            </a:endParaRPr>
          </a:p>
        </p:txBody>
      </p:sp>
      <p:grpSp>
        <p:nvGrpSpPr>
          <p:cNvPr id="3" name="Group 21"/>
          <p:cNvGrpSpPr>
            <a:grpSpLocks/>
          </p:cNvGrpSpPr>
          <p:nvPr/>
        </p:nvGrpSpPr>
        <p:grpSpPr bwMode="auto">
          <a:xfrm>
            <a:off x="0" y="-161032"/>
            <a:ext cx="9144000" cy="1377950"/>
            <a:chOff x="0" y="-152400"/>
            <a:chExt cx="9144000" cy="1377950"/>
          </a:xfrm>
        </p:grpSpPr>
        <p:grpSp>
          <p:nvGrpSpPr>
            <p:cNvPr id="5" name="Group 16"/>
            <p:cNvGrpSpPr>
              <a:grpSpLocks/>
            </p:cNvGrpSpPr>
            <p:nvPr/>
          </p:nvGrpSpPr>
          <p:grpSpPr bwMode="auto">
            <a:xfrm>
              <a:off x="0" y="-152400"/>
              <a:ext cx="9144000" cy="1377950"/>
              <a:chOff x="0" y="-152400"/>
              <a:chExt cx="9144000" cy="1377950"/>
            </a:xfrm>
          </p:grpSpPr>
          <p:sp>
            <p:nvSpPr>
              <p:cNvPr id="8"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1311" eaLnBrk="0" fontAlgn="base" hangingPunct="0">
                  <a:spcBef>
                    <a:spcPct val="0"/>
                  </a:spcBef>
                  <a:spcAft>
                    <a:spcPct val="0"/>
                  </a:spcAft>
                  <a:buFontTx/>
                  <a:buChar char="•"/>
                  <a:defRPr/>
                </a:pPr>
                <a:endParaRPr lang="en-US" sz="3200" b="1" dirty="0">
                  <a:solidFill>
                    <a:srgbClr val="000000"/>
                  </a:solidFill>
                  <a:ea typeface="ＭＳ Ｐゴシック" pitchFamily="-32" charset="-128"/>
                  <a:cs typeface="Times New Roman" pitchFamily="18" charset="0"/>
                </a:endParaRPr>
              </a:p>
            </p:txBody>
          </p:sp>
          <p:pic>
            <p:nvPicPr>
              <p:cNvPr id="9" name="Picture 20" descr="IDS final logo for PP"/>
              <p:cNvPicPr>
                <a:picLocks noChangeAspect="1" noChangeArrowheads="1"/>
              </p:cNvPicPr>
              <p:nvPr/>
            </p:nvPicPr>
            <p:blipFill>
              <a:blip r:embed="rId3"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7"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2" name="Title 1"/>
          <p:cNvSpPr>
            <a:spLocks noGrp="1"/>
          </p:cNvSpPr>
          <p:nvPr>
            <p:ph type="title"/>
          </p:nvPr>
        </p:nvSpPr>
        <p:spPr>
          <a:xfrm>
            <a:off x="1306289" y="1084489"/>
            <a:ext cx="6749143" cy="1098989"/>
          </a:xfrm>
        </p:spPr>
        <p:txBody>
          <a:bodyPr/>
          <a:lstStyle/>
          <a:p>
            <a:r>
              <a:rPr lang="en-US" sz="3600" dirty="0">
                <a:solidFill>
                  <a:schemeClr val="tx1"/>
                </a:solidFill>
              </a:rPr>
              <a:t>ALIAS Time Comparisons</a:t>
            </a:r>
          </a:p>
        </p:txBody>
      </p:sp>
      <p:graphicFrame>
        <p:nvGraphicFramePr>
          <p:cNvPr id="10" name="Table 9"/>
          <p:cNvGraphicFramePr>
            <a:graphicFrameLocks noGrp="1"/>
          </p:cNvGraphicFramePr>
          <p:nvPr/>
        </p:nvGraphicFramePr>
        <p:xfrm>
          <a:off x="435426" y="2281881"/>
          <a:ext cx="8055430" cy="3857970"/>
        </p:xfrm>
        <a:graphic>
          <a:graphicData uri="http://schemas.openxmlformats.org/drawingml/2006/table">
            <a:tbl>
              <a:tblPr/>
              <a:tblGrid>
                <a:gridCol w="1973310"/>
                <a:gridCol w="1216424"/>
                <a:gridCol w="1216424"/>
                <a:gridCol w="1216424"/>
                <a:gridCol w="1216424"/>
                <a:gridCol w="1216424"/>
              </a:tblGrid>
              <a:tr h="1311862">
                <a:tc>
                  <a:txBody>
                    <a:bodyPr/>
                    <a:lstStyle/>
                    <a:p>
                      <a:pPr algn="l" rtl="0" fontAlgn="ctr"/>
                      <a:r>
                        <a:rPr lang="en-US" sz="1900" b="1" i="0" u="none" strike="noStrike">
                          <a:solidFill>
                            <a:srgbClr val="000000"/>
                          </a:solidFill>
                          <a:latin typeface="Times New Roman"/>
                        </a:rPr>
                        <a:t>Library</a:t>
                      </a:r>
                    </a:p>
                  </a:txBody>
                  <a:tcPr marL="46027" marR="5114" marT="51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Requests</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Avg. Hours before sent on OCLC</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Requests</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Av. Hours sent using ALIAS</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FF0000"/>
                          </a:solidFill>
                          <a:latin typeface="Times New Roman"/>
                        </a:rPr>
                        <a:t> Percent Reduced Sending Time </a:t>
                      </a:r>
                    </a:p>
                  </a:txBody>
                  <a:tcPr marL="5114" marR="5114" marT="51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527">
                <a:tc>
                  <a:txBody>
                    <a:bodyPr/>
                    <a:lstStyle/>
                    <a:p>
                      <a:pPr algn="l" rtl="0" fontAlgn="ctr"/>
                      <a:r>
                        <a:rPr lang="en-US" sz="1900" b="1" i="0" u="none" strike="noStrike">
                          <a:solidFill>
                            <a:srgbClr val="000000"/>
                          </a:solidFill>
                          <a:latin typeface="Times New Roman"/>
                        </a:rPr>
                        <a:t>City College </a:t>
                      </a:r>
                    </a:p>
                  </a:txBody>
                  <a:tcPr marL="46027" marR="5114" marT="51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687</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14</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131</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FF0000"/>
                          </a:solidFill>
                          <a:latin typeface="Times New Roman"/>
                        </a:rPr>
                        <a:t>93%</a:t>
                      </a:r>
                    </a:p>
                  </a:txBody>
                  <a:tcPr marL="5114" marR="5114" marT="51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527">
                <a:tc>
                  <a:txBody>
                    <a:bodyPr/>
                    <a:lstStyle/>
                    <a:p>
                      <a:pPr algn="l" rtl="0" fontAlgn="ctr"/>
                      <a:r>
                        <a:rPr lang="en-US" sz="1900" b="1" i="0" u="none" strike="noStrike">
                          <a:solidFill>
                            <a:srgbClr val="000000"/>
                          </a:solidFill>
                          <a:latin typeface="Times New Roman"/>
                        </a:rPr>
                        <a:t>College of Staten Island </a:t>
                      </a:r>
                    </a:p>
                  </a:txBody>
                  <a:tcPr marL="46027" marR="5114" marT="51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992</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10.5</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199</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1.5</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FF0000"/>
                          </a:solidFill>
                          <a:latin typeface="Times New Roman"/>
                        </a:rPr>
                        <a:t>86%</a:t>
                      </a:r>
                    </a:p>
                  </a:txBody>
                  <a:tcPr marL="5114" marR="5114" marT="51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527">
                <a:tc>
                  <a:txBody>
                    <a:bodyPr/>
                    <a:lstStyle/>
                    <a:p>
                      <a:pPr algn="l" rtl="0" fontAlgn="ctr"/>
                      <a:r>
                        <a:rPr lang="en-US" sz="1900" b="1" i="0" u="none" strike="noStrike">
                          <a:solidFill>
                            <a:srgbClr val="000000"/>
                          </a:solidFill>
                          <a:latin typeface="Times New Roman"/>
                        </a:rPr>
                        <a:t>CUNY Graduate Center</a:t>
                      </a:r>
                    </a:p>
                  </a:txBody>
                  <a:tcPr marL="46027" marR="5114" marT="51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6166</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11.1</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1543</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1.8</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FF0000"/>
                          </a:solidFill>
                          <a:latin typeface="Times New Roman"/>
                        </a:rPr>
                        <a:t>84%</a:t>
                      </a:r>
                    </a:p>
                  </a:txBody>
                  <a:tcPr marL="5114" marR="5114" marT="51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527">
                <a:tc>
                  <a:txBody>
                    <a:bodyPr/>
                    <a:lstStyle/>
                    <a:p>
                      <a:pPr algn="l" rtl="0" fontAlgn="ctr"/>
                      <a:r>
                        <a:rPr lang="en-US" sz="1900" b="1" i="0" u="none" strike="noStrike">
                          <a:solidFill>
                            <a:srgbClr val="000000"/>
                          </a:solidFill>
                          <a:latin typeface="Times New Roman"/>
                        </a:rPr>
                        <a:t>Geneseo </a:t>
                      </a:r>
                    </a:p>
                  </a:txBody>
                  <a:tcPr marL="46027" marR="5114" marT="51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2365</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17</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2446</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a:solidFill>
                            <a:srgbClr val="000000"/>
                          </a:solidFill>
                          <a:latin typeface="Times New Roman"/>
                        </a:rPr>
                        <a:t>2.5</a:t>
                      </a:r>
                    </a:p>
                  </a:txBody>
                  <a:tcPr marL="5114" marR="5114" marT="5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900" b="1" i="0" u="none" strike="noStrike" dirty="0">
                          <a:solidFill>
                            <a:srgbClr val="FF0000"/>
                          </a:solidFill>
                          <a:latin typeface="Times New Roman"/>
                        </a:rPr>
                        <a:t>85%</a:t>
                      </a:r>
                    </a:p>
                  </a:txBody>
                  <a:tcPr marL="5114" marR="5114" marT="51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91227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a:grpSpLocks/>
          </p:cNvGrpSpPr>
          <p:nvPr/>
        </p:nvGrpSpPr>
        <p:grpSpPr bwMode="auto">
          <a:xfrm>
            <a:off x="0" y="-228600"/>
            <a:ext cx="9144000" cy="1377950"/>
            <a:chOff x="0" y="-228600"/>
            <a:chExt cx="9144000" cy="1377950"/>
          </a:xfrm>
        </p:grpSpPr>
        <p:grpSp>
          <p:nvGrpSpPr>
            <p:cNvPr id="4" name="Group 9"/>
            <p:cNvGrpSpPr>
              <a:grpSpLocks/>
            </p:cNvGrpSpPr>
            <p:nvPr/>
          </p:nvGrpSpPr>
          <p:grpSpPr bwMode="auto">
            <a:xfrm>
              <a:off x="0" y="-228600"/>
              <a:ext cx="9144000" cy="1377950"/>
              <a:chOff x="0" y="-228600"/>
              <a:chExt cx="9144000" cy="1377950"/>
            </a:xfrm>
          </p:grpSpPr>
          <p:sp>
            <p:nvSpPr>
              <p:cNvPr id="7"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862883" eaLnBrk="0" hangingPunct="0">
                  <a:buFontTx/>
                  <a:buChar char="•"/>
                  <a:defRPr/>
                </a:pPr>
                <a:endParaRPr lang="en-US" sz="3200" b="1" dirty="0">
                  <a:solidFill>
                    <a:srgbClr val="000000"/>
                  </a:solidFill>
                  <a:ea typeface="ＭＳ Ｐゴシック" pitchFamily="-32" charset="-128"/>
                </a:endParaRPr>
              </a:p>
            </p:txBody>
          </p:sp>
          <p:pic>
            <p:nvPicPr>
              <p:cNvPr id="8" name="Picture 20" descr="IDS final logo for PP"/>
              <p:cNvPicPr>
                <a:picLocks noChangeAspect="1" noChangeArrowheads="1"/>
              </p:cNvPicPr>
              <p:nvPr/>
            </p:nvPicPr>
            <p:blipFill>
              <a:blip r:embed="rId2"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228600"/>
                <a:ext cx="2819400" cy="1377950"/>
              </a:xfrm>
              <a:prstGeom prst="rect">
                <a:avLst/>
              </a:prstGeom>
              <a:noFill/>
              <a:ln w="9525">
                <a:noFill/>
                <a:miter lim="800000"/>
                <a:headEnd/>
                <a:tailEnd/>
              </a:ln>
            </p:spPr>
          </p:pic>
        </p:grpSp>
        <p:cxnSp>
          <p:nvCxnSpPr>
            <p:cNvPr id="6"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
        <p:nvSpPr>
          <p:cNvPr id="2" name="Title 1"/>
          <p:cNvSpPr>
            <a:spLocks noGrp="1"/>
          </p:cNvSpPr>
          <p:nvPr>
            <p:ph type="ctrTitle"/>
          </p:nvPr>
        </p:nvSpPr>
        <p:spPr>
          <a:xfrm>
            <a:off x="3200400" y="228600"/>
            <a:ext cx="5715000" cy="533400"/>
          </a:xfrm>
        </p:spPr>
        <p:txBody>
          <a:bodyPr>
            <a:noAutofit/>
          </a:bodyPr>
          <a:lstStyle/>
          <a:p>
            <a:pPr algn="r"/>
            <a:r>
              <a:rPr lang="en-US" sz="3200" dirty="0">
                <a:solidFill>
                  <a:schemeClr val="bg1"/>
                </a:solidFill>
                <a:effectLst>
                  <a:outerShdw blurRad="38100" dist="38100" dir="2700000" algn="tl">
                    <a:srgbClr val="000000">
                      <a:alpha val="43137"/>
                    </a:srgbClr>
                  </a:outerShdw>
                </a:effectLst>
                <a:latin typeface="Trebuchet MS" pitchFamily="34" charset="0"/>
              </a:rPr>
              <a:t>Generic License Management</a:t>
            </a:r>
            <a:br>
              <a:rPr lang="en-US" sz="3200" dirty="0">
                <a:solidFill>
                  <a:schemeClr val="bg1"/>
                </a:solidFill>
                <a:effectLst>
                  <a:outerShdw blurRad="38100" dist="38100" dir="2700000" algn="tl">
                    <a:srgbClr val="000000">
                      <a:alpha val="43137"/>
                    </a:srgbClr>
                  </a:outerShdw>
                </a:effectLst>
                <a:latin typeface="Trebuchet MS" pitchFamily="34" charset="0"/>
              </a:rPr>
            </a:br>
            <a:r>
              <a:rPr lang="en-US" sz="1200" dirty="0">
                <a:solidFill>
                  <a:schemeClr val="bg1"/>
                </a:solidFill>
                <a:effectLst>
                  <a:outerShdw blurRad="38100" dist="38100" dir="2700000" algn="tl">
                    <a:srgbClr val="000000">
                      <a:alpha val="43137"/>
                    </a:srgbClr>
                  </a:outerShdw>
                </a:effectLst>
                <a:latin typeface="Trebuchet MS" pitchFamily="34" charset="0"/>
              </a:rPr>
              <a:t>http://idsproject.org/documents/IDS%20Project%20licensing.pdf </a:t>
            </a:r>
            <a:endParaRPr lang="en-US" sz="1200" dirty="0"/>
          </a:p>
        </p:txBody>
      </p:sp>
      <p:sp>
        <p:nvSpPr>
          <p:cNvPr id="9" name="Date Placeholder 8"/>
          <p:cNvSpPr>
            <a:spLocks noGrp="1"/>
          </p:cNvSpPr>
          <p:nvPr>
            <p:ph type="dt" sz="half" idx="10"/>
          </p:nvPr>
        </p:nvSpPr>
        <p:spPr/>
        <p:txBody>
          <a:bodyPr/>
          <a:lstStyle/>
          <a:p>
            <a:fld id="{47AF7C44-1738-49C6-8C51-0F3985020E7E}" type="datetime1">
              <a:rPr lang="en-US" smtClean="0">
                <a:solidFill>
                  <a:srgbClr val="000000"/>
                </a:solidFill>
              </a:rPr>
              <a:pPr/>
              <a:t>2/3/2011</a:t>
            </a:fld>
            <a:endParaRPr lang="en-US">
              <a:solidFill>
                <a:srgbClr val="000000"/>
              </a:solidFill>
            </a:endParaRPr>
          </a:p>
        </p:txBody>
      </p:sp>
      <p:sp>
        <p:nvSpPr>
          <p:cNvPr id="10" name="Slide Number Placeholder 9"/>
          <p:cNvSpPr>
            <a:spLocks noGrp="1"/>
          </p:cNvSpPr>
          <p:nvPr>
            <p:ph type="sldNum" sz="quarter" idx="12"/>
          </p:nvPr>
        </p:nvSpPr>
        <p:spPr/>
        <p:txBody>
          <a:bodyPr/>
          <a:lstStyle/>
          <a:p>
            <a:fld id="{B3776A63-505D-400C-A3A1-F30D2E73A535}" type="slidenum">
              <a:rPr lang="en-US" smtClean="0">
                <a:solidFill>
                  <a:srgbClr val="000000"/>
                </a:solidFill>
              </a:rPr>
              <a:pPr/>
              <a:t>22</a:t>
            </a:fld>
            <a:endParaRPr lang="en-US">
              <a:solidFill>
                <a:srgbClr val="000000"/>
              </a:solidFill>
            </a:endParaRPr>
          </a:p>
        </p:txBody>
      </p:sp>
      <p:pic>
        <p:nvPicPr>
          <p:cNvPr id="11" name="Picture 5"/>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914400" y="1066800"/>
            <a:ext cx="7239000" cy="48387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152400" y="4800600"/>
            <a:ext cx="4381500" cy="1828800"/>
          </a:xfrm>
          <a:prstGeom prst="roundRect">
            <a:avLst/>
          </a:prstGeom>
        </p:spPr>
        <p:style>
          <a:lnRef idx="2">
            <a:schemeClr val="accent6"/>
          </a:lnRef>
          <a:fillRef idx="1">
            <a:schemeClr val="lt1"/>
          </a:fillRef>
          <a:effectRef idx="0">
            <a:schemeClr val="accent6"/>
          </a:effectRef>
          <a:fontRef idx="minor">
            <a:schemeClr val="dk1"/>
          </a:fontRef>
        </p:style>
        <p:txBody>
          <a:bodyPr lIns="91106" tIns="45552" rIns="91106" bIns="45552" rtlCol="0" anchor="ctr"/>
          <a:lstStyle/>
          <a:p>
            <a:pPr algn="ctr" defTabSz="862883"/>
            <a:r>
              <a:rPr lang="en-US" sz="2400" dirty="0">
                <a:solidFill>
                  <a:srgbClr val="000000"/>
                </a:solidFill>
              </a:rPr>
              <a:t>Over 20 librarians from 12 libraries cooperatively update this system each year</a:t>
            </a:r>
            <a:r>
              <a:rPr lang="en-US" sz="2400" dirty="0" smtClean="0">
                <a:solidFill>
                  <a:srgbClr val="000000"/>
                </a:solidFill>
              </a:rPr>
              <a:t>.</a:t>
            </a:r>
          </a:p>
          <a:p>
            <a:pPr algn="ctr" defTabSz="862883"/>
            <a:r>
              <a:rPr lang="en-US" i="1" dirty="0" smtClean="0">
                <a:solidFill>
                  <a:srgbClr val="000000"/>
                </a:solidFill>
              </a:rPr>
              <a:t>Data also available to ILLiad </a:t>
            </a:r>
            <a:r>
              <a:rPr lang="en-US" i="1" dirty="0" err="1" smtClean="0">
                <a:solidFill>
                  <a:srgbClr val="000000"/>
                </a:solidFill>
              </a:rPr>
              <a:t>addons</a:t>
            </a:r>
            <a:r>
              <a:rPr lang="en-US" i="1" dirty="0" smtClean="0">
                <a:solidFill>
                  <a:srgbClr val="000000"/>
                </a:solidFill>
              </a:rPr>
              <a:t>.</a:t>
            </a:r>
            <a:endParaRPr lang="en-US" i="1" dirty="0">
              <a:solidFill>
                <a:srgbClr val="000000"/>
              </a:solidFill>
            </a:endParaRPr>
          </a:p>
        </p:txBody>
      </p:sp>
    </p:spTree>
    <p:extLst>
      <p:ext uri="{BB962C8B-B14F-4D97-AF65-F5344CB8AC3E}">
        <p14:creationId xmlns:p14="http://schemas.microsoft.com/office/powerpoint/2010/main" xmlns="" val="23420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43" y="1011241"/>
            <a:ext cx="4648200" cy="2400941"/>
          </a:xfrm>
          <a:prstGeom prst="rect">
            <a:avLst/>
          </a:prstGeom>
          <a:noFill/>
        </p:spPr>
        <p:txBody>
          <a:bodyPr wrap="square" lIns="91097" tIns="45548" rIns="91097" bIns="45548" rtlCol="0">
            <a:spAutoFit/>
          </a:bodyPr>
          <a:lstStyle/>
          <a:p>
            <a:pPr defTabSz="862883"/>
            <a:r>
              <a:rPr lang="en-US" dirty="0" smtClean="0">
                <a:solidFill>
                  <a:srgbClr val="000000"/>
                </a:solidFill>
              </a:rPr>
              <a:t>Technology Advisory Group</a:t>
            </a:r>
            <a:r>
              <a:rPr lang="en-US" sz="1000" dirty="0">
                <a:solidFill>
                  <a:srgbClr val="000000"/>
                </a:solidFill>
              </a:rPr>
              <a:t> </a:t>
            </a:r>
            <a:r>
              <a:rPr lang="en-US" sz="1100" dirty="0">
                <a:solidFill>
                  <a:srgbClr val="000000"/>
                </a:solidFill>
                <a:hlinkClick r:id="rId2"/>
              </a:rPr>
              <a:t>http://idsproject.org/About/TAG.aspx</a:t>
            </a:r>
            <a:endParaRPr lang="en-US" sz="1100" dirty="0">
              <a:solidFill>
                <a:srgbClr val="000000"/>
              </a:solidFill>
            </a:endParaRPr>
          </a:p>
          <a:p>
            <a:pPr marL="284676" indent="-284676" defTabSz="862883"/>
            <a:endParaRPr lang="en-US" sz="1200" dirty="0">
              <a:solidFill>
                <a:srgbClr val="000000"/>
              </a:solidFill>
            </a:endParaRPr>
          </a:p>
          <a:p>
            <a:pPr marL="284676" indent="-284676" defTabSz="862883"/>
            <a:r>
              <a:rPr lang="en-US" sz="1500" dirty="0">
                <a:solidFill>
                  <a:srgbClr val="000000"/>
                </a:solidFill>
              </a:rPr>
              <a:t>Current projects</a:t>
            </a:r>
          </a:p>
          <a:p>
            <a:pPr marL="284676" indent="-284676" defTabSz="862883">
              <a:buFont typeface="Arial" charset="0"/>
              <a:buChar char="•"/>
            </a:pPr>
            <a:r>
              <a:rPr lang="en-US" sz="1500" dirty="0">
                <a:solidFill>
                  <a:srgbClr val="000000"/>
                </a:solidFill>
              </a:rPr>
              <a:t>IDS Search</a:t>
            </a:r>
          </a:p>
          <a:p>
            <a:pPr marL="284676" indent="-284676" defTabSz="862883">
              <a:buFont typeface="Arial" charset="0"/>
              <a:buChar char="•"/>
            </a:pPr>
            <a:r>
              <a:rPr lang="en-US" sz="1500" dirty="0">
                <a:solidFill>
                  <a:srgbClr val="000000"/>
                </a:solidFill>
              </a:rPr>
              <a:t>Getting It System Toolkit</a:t>
            </a:r>
          </a:p>
          <a:p>
            <a:pPr marL="284676" indent="-284676" defTabSz="862883">
              <a:buFont typeface="Arial" charset="0"/>
              <a:buChar char="•"/>
            </a:pPr>
            <a:r>
              <a:rPr lang="en-US" sz="1500" dirty="0">
                <a:solidFill>
                  <a:srgbClr val="000000"/>
                </a:solidFill>
              </a:rPr>
              <a:t>ALIAS</a:t>
            </a:r>
          </a:p>
          <a:p>
            <a:pPr marL="284676" indent="-284676" defTabSz="862883">
              <a:buFont typeface="Arial" charset="0"/>
              <a:buChar char="•"/>
            </a:pPr>
            <a:r>
              <a:rPr lang="en-US" sz="1500" dirty="0">
                <a:solidFill>
                  <a:srgbClr val="000000"/>
                </a:solidFill>
              </a:rPr>
              <a:t>ILLiad </a:t>
            </a:r>
            <a:r>
              <a:rPr lang="en-US" sz="1500" dirty="0" err="1">
                <a:solidFill>
                  <a:srgbClr val="000000"/>
                </a:solidFill>
              </a:rPr>
              <a:t>Addons</a:t>
            </a:r>
            <a:endParaRPr lang="en-US" sz="1500" dirty="0">
              <a:solidFill>
                <a:srgbClr val="000000"/>
              </a:solidFill>
            </a:endParaRPr>
          </a:p>
          <a:p>
            <a:pPr marL="284676" indent="-284676" defTabSz="862883">
              <a:buFont typeface="Arial" charset="0"/>
              <a:buChar char="•"/>
            </a:pPr>
            <a:r>
              <a:rPr lang="en-US" sz="1500" dirty="0">
                <a:solidFill>
                  <a:srgbClr val="000000"/>
                </a:solidFill>
              </a:rPr>
              <a:t>TPAM 2</a:t>
            </a:r>
          </a:p>
          <a:p>
            <a:pPr marL="284676" indent="-284676" defTabSz="862883">
              <a:buFont typeface="Arial" charset="0"/>
              <a:buChar char="•"/>
            </a:pPr>
            <a:r>
              <a:rPr lang="en-US" sz="1500" dirty="0">
                <a:solidFill>
                  <a:srgbClr val="000000"/>
                </a:solidFill>
              </a:rPr>
              <a:t>&amp; more…</a:t>
            </a:r>
          </a:p>
        </p:txBody>
      </p:sp>
      <p:grpSp>
        <p:nvGrpSpPr>
          <p:cNvPr id="3" name="Group 31"/>
          <p:cNvGrpSpPr>
            <a:grpSpLocks/>
          </p:cNvGrpSpPr>
          <p:nvPr/>
        </p:nvGrpSpPr>
        <p:grpSpPr bwMode="auto">
          <a:xfrm>
            <a:off x="0" y="-228600"/>
            <a:ext cx="9144000" cy="1377950"/>
            <a:chOff x="0" y="-228600"/>
            <a:chExt cx="9144000" cy="1377950"/>
          </a:xfrm>
        </p:grpSpPr>
        <p:grpSp>
          <p:nvGrpSpPr>
            <p:cNvPr id="4" name="Group 9"/>
            <p:cNvGrpSpPr>
              <a:grpSpLocks/>
            </p:cNvGrpSpPr>
            <p:nvPr/>
          </p:nvGrpSpPr>
          <p:grpSpPr bwMode="auto">
            <a:xfrm>
              <a:off x="0" y="-228600"/>
              <a:ext cx="9144000" cy="1377950"/>
              <a:chOff x="0" y="-228600"/>
              <a:chExt cx="9144000" cy="1377950"/>
            </a:xfrm>
          </p:grpSpPr>
          <p:sp>
            <p:nvSpPr>
              <p:cNvPr id="7"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862883" eaLnBrk="0" hangingPunct="0">
                  <a:buFontTx/>
                  <a:buChar char="•"/>
                  <a:defRPr/>
                </a:pPr>
                <a:endParaRPr lang="en-US" sz="3200" b="1" dirty="0">
                  <a:solidFill>
                    <a:srgbClr val="000000"/>
                  </a:solidFill>
                  <a:ea typeface="ＭＳ Ｐゴシック" pitchFamily="-32" charset="-128"/>
                </a:endParaRPr>
              </a:p>
            </p:txBody>
          </p:sp>
          <p:pic>
            <p:nvPicPr>
              <p:cNvPr id="8" name="Picture 20" descr="IDS final logo for PP"/>
              <p:cNvPicPr>
                <a:picLocks noChangeAspect="1" noChangeArrowheads="1"/>
              </p:cNvPicPr>
              <p:nvPr/>
            </p:nvPicPr>
            <p:blipFill>
              <a:blip r:embed="rId3"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228600"/>
                <a:ext cx="2819400" cy="1377950"/>
              </a:xfrm>
              <a:prstGeom prst="rect">
                <a:avLst/>
              </a:prstGeom>
              <a:noFill/>
              <a:ln w="9525">
                <a:noFill/>
                <a:miter lim="800000"/>
                <a:headEnd/>
                <a:tailEnd/>
              </a:ln>
            </p:spPr>
          </p:pic>
        </p:grpSp>
        <p:cxnSp>
          <p:nvCxnSpPr>
            <p:cNvPr id="6"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
        <p:nvSpPr>
          <p:cNvPr id="2" name="Title 1"/>
          <p:cNvSpPr>
            <a:spLocks noGrp="1"/>
          </p:cNvSpPr>
          <p:nvPr>
            <p:ph type="ctrTitle"/>
          </p:nvPr>
        </p:nvSpPr>
        <p:spPr>
          <a:xfrm>
            <a:off x="4800600" y="228600"/>
            <a:ext cx="4114800" cy="533400"/>
          </a:xfrm>
        </p:spPr>
        <p:txBody>
          <a:bodyPr>
            <a:normAutofit/>
          </a:bodyPr>
          <a:lstStyle/>
          <a:p>
            <a:pPr algn="r"/>
            <a:r>
              <a:rPr lang="en-US" sz="2300" dirty="0">
                <a:solidFill>
                  <a:schemeClr val="bg1"/>
                </a:solidFill>
                <a:effectLst>
                  <a:outerShdw blurRad="38100" dist="38100" dir="2700000" algn="tl">
                    <a:srgbClr val="000000">
                      <a:alpha val="43137"/>
                    </a:srgbClr>
                  </a:outerShdw>
                </a:effectLst>
                <a:latin typeface="Trebuchet MS" pitchFamily="34" charset="0"/>
              </a:rPr>
              <a:t>Technology Advisory Group</a:t>
            </a:r>
            <a:endParaRPr lang="en-US" sz="2300" dirty="0"/>
          </a:p>
        </p:txBody>
      </p:sp>
      <p:sp>
        <p:nvSpPr>
          <p:cNvPr id="10" name="Slide Number Placeholder 9"/>
          <p:cNvSpPr>
            <a:spLocks noGrp="1"/>
          </p:cNvSpPr>
          <p:nvPr>
            <p:ph type="sldNum" sz="quarter" idx="12"/>
          </p:nvPr>
        </p:nvSpPr>
        <p:spPr>
          <a:xfrm>
            <a:off x="7112000" y="6400088"/>
            <a:ext cx="2032000" cy="457912"/>
          </a:xfrm>
        </p:spPr>
        <p:txBody>
          <a:bodyPr/>
          <a:lstStyle/>
          <a:p>
            <a:fld id="{B3776A63-505D-400C-A3A1-F30D2E73A535}" type="slidenum">
              <a:rPr lang="en-US" smtClean="0">
                <a:solidFill>
                  <a:srgbClr val="000000"/>
                </a:solidFill>
              </a:rPr>
              <a:pPr/>
              <a:t>23</a:t>
            </a:fld>
            <a:endParaRPr lang="en-US">
              <a:solidFill>
                <a:srgbClr val="000000"/>
              </a:solidFill>
            </a:endParaRPr>
          </a:p>
        </p:txBody>
      </p:sp>
      <p:pic>
        <p:nvPicPr>
          <p:cNvPr id="2051" name="Picture 3"/>
          <p:cNvPicPr>
            <a:picLocks noChangeAspect="1" noChangeArrowheads="1"/>
          </p:cNvPicPr>
          <p:nvPr/>
        </p:nvPicPr>
        <p:blipFill>
          <a:blip r:embed="rId4" cstate="screen"/>
          <a:srcRect/>
          <a:stretch>
            <a:fillRect/>
          </a:stretch>
        </p:blipFill>
        <p:spPr bwMode="auto">
          <a:xfrm>
            <a:off x="2975435" y="1398182"/>
            <a:ext cx="5660571" cy="5401089"/>
          </a:xfrm>
          <a:prstGeom prst="rect">
            <a:avLst/>
          </a:prstGeom>
          <a:noFill/>
          <a:ln w="9525">
            <a:noFill/>
            <a:miter lim="800000"/>
            <a:headEnd/>
            <a:tailEnd/>
          </a:ln>
        </p:spPr>
      </p:pic>
    </p:spTree>
    <p:extLst>
      <p:ext uri="{BB962C8B-B14F-4D97-AF65-F5344CB8AC3E}">
        <p14:creationId xmlns:p14="http://schemas.microsoft.com/office/powerpoint/2010/main" xmlns="" val="93952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508061" y="6403578"/>
            <a:ext cx="8484807" cy="351066"/>
            <a:chOff x="304800" y="6225540"/>
            <a:chExt cx="8451314" cy="365760"/>
          </a:xfrm>
        </p:grpSpPr>
        <p:sp>
          <p:nvSpPr>
            <p:cNvPr id="75789"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2883" fontAlgn="base">
                <a:spcBef>
                  <a:spcPct val="0"/>
                </a:spcBef>
                <a:spcAft>
                  <a:spcPct val="0"/>
                </a:spcAft>
              </a:pPr>
              <a:endParaRPr lang="en-US" sz="4400" dirty="0">
                <a:solidFill>
                  <a:srgbClr val="FFFFFF"/>
                </a:solidFill>
              </a:endParaRPr>
            </a:p>
          </p:txBody>
        </p:sp>
        <p:pic>
          <p:nvPicPr>
            <p:cNvPr id="75790" name="Picture 12" descr="logo copy.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315326" y="6225540"/>
              <a:ext cx="440788" cy="365760"/>
            </a:xfrm>
            <a:prstGeom prst="rect">
              <a:avLst/>
            </a:prstGeom>
            <a:noFill/>
            <a:ln w="9525">
              <a:noFill/>
              <a:miter lim="800000"/>
              <a:headEnd/>
              <a:tailEnd/>
            </a:ln>
          </p:spPr>
        </p:pic>
      </p:grpSp>
      <p:sp>
        <p:nvSpPr>
          <p:cNvPr id="75781" name="Slide Number Placeholder 1"/>
          <p:cNvSpPr txBox="1">
            <a:spLocks/>
          </p:cNvSpPr>
          <p:nvPr/>
        </p:nvSpPr>
        <p:spPr bwMode="auto">
          <a:xfrm>
            <a:off x="8200572" y="6622943"/>
            <a:ext cx="362857" cy="235062"/>
          </a:xfrm>
          <a:prstGeom prst="rect">
            <a:avLst/>
          </a:prstGeom>
          <a:noFill/>
          <a:ln w="9525">
            <a:noFill/>
            <a:miter lim="800000"/>
            <a:headEnd/>
            <a:tailEnd/>
          </a:ln>
        </p:spPr>
        <p:txBody>
          <a:bodyPr lIns="86181" tIns="43093" rIns="86181" bIns="43093"/>
          <a:lstStyle/>
          <a:p>
            <a:pPr algn="r" defTabSz="862883" fontAlgn="base">
              <a:spcBef>
                <a:spcPct val="0"/>
              </a:spcBef>
              <a:spcAft>
                <a:spcPct val="0"/>
              </a:spcAft>
            </a:pPr>
            <a:fld id="{CB61EA4A-E739-4054-B214-EBD97C063BE8}" type="slidenum">
              <a:rPr lang="en-US" sz="800">
                <a:solidFill>
                  <a:srgbClr val="FFFFFF"/>
                </a:solidFill>
                <a:latin typeface="Trebuchet MS" pitchFamily="34" charset="0"/>
              </a:rPr>
              <a:pPr algn="r" defTabSz="862883" fontAlgn="base">
                <a:spcBef>
                  <a:spcPct val="0"/>
                </a:spcBef>
                <a:spcAft>
                  <a:spcPct val="0"/>
                </a:spcAft>
              </a:pPr>
              <a:t>24</a:t>
            </a:fld>
            <a:endParaRPr lang="en-US" sz="800" dirty="0">
              <a:solidFill>
                <a:srgbClr val="FFFFFF"/>
              </a:solidFill>
              <a:latin typeface="Trebuchet MS" pitchFamily="34" charset="0"/>
            </a:endParaRPr>
          </a:p>
        </p:txBody>
      </p:sp>
      <p:grpSp>
        <p:nvGrpSpPr>
          <p:cNvPr id="3" name="Group 13"/>
          <p:cNvGrpSpPr/>
          <p:nvPr/>
        </p:nvGrpSpPr>
        <p:grpSpPr>
          <a:xfrm>
            <a:off x="0" y="-307564"/>
            <a:ext cx="9144000" cy="1670618"/>
            <a:chOff x="0" y="-319881"/>
            <a:chExt cx="9601200" cy="1737520"/>
          </a:xfrm>
        </p:grpSpPr>
        <p:grpSp>
          <p:nvGrpSpPr>
            <p:cNvPr id="4" name="Group 9"/>
            <p:cNvGrpSpPr>
              <a:grpSpLocks/>
            </p:cNvGrpSpPr>
            <p:nvPr/>
          </p:nvGrpSpPr>
          <p:grpSpPr bwMode="auto">
            <a:xfrm>
              <a:off x="0" y="-319881"/>
              <a:ext cx="9601200" cy="1737520"/>
              <a:chOff x="0" y="-406083"/>
              <a:chExt cx="9144000" cy="1377950"/>
            </a:xfrm>
          </p:grpSpPr>
          <p:sp>
            <p:nvSpPr>
              <p:cNvPr id="26" name="Rectangle 15"/>
              <p:cNvSpPr>
                <a:spLocks noChangeArrowheads="1"/>
              </p:cNvSpPr>
              <p:nvPr/>
            </p:nvSpPr>
            <p:spPr bwMode="auto">
              <a:xfrm>
                <a:off x="0" y="-164359"/>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2883" eaLnBrk="0" fontAlgn="base" hangingPunct="0">
                  <a:spcBef>
                    <a:spcPct val="0"/>
                  </a:spcBef>
                  <a:spcAft>
                    <a:spcPct val="0"/>
                  </a:spcAft>
                  <a:buFontTx/>
                  <a:buChar char="•"/>
                  <a:defRPr/>
                </a:pPr>
                <a:endParaRPr lang="en-US" sz="3100" dirty="0">
                  <a:solidFill>
                    <a:srgbClr val="000000"/>
                  </a:solidFill>
                  <a:ea typeface="ＭＳ Ｐゴシック" pitchFamily="-32" charset="-128"/>
                </a:endParaRPr>
              </a:p>
            </p:txBody>
          </p:sp>
          <p:pic>
            <p:nvPicPr>
              <p:cNvPr id="75788" name="Picture 20" descr="IDS final logo for PP"/>
              <p:cNvPicPr>
                <a:picLocks noChangeAspect="1" noChangeArrowheads="1"/>
              </p:cNvPicPr>
              <p:nvPr/>
            </p:nvPicPr>
            <p:blipFill>
              <a:blip r:embed="rId4"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406083"/>
                <a:ext cx="2819400" cy="1377950"/>
              </a:xfrm>
              <a:prstGeom prst="rect">
                <a:avLst/>
              </a:prstGeom>
              <a:noFill/>
              <a:ln w="9525">
                <a:noFill/>
                <a:miter lim="800000"/>
                <a:headEnd/>
                <a:tailEnd/>
              </a:ln>
            </p:spPr>
          </p:pic>
        </p:grpSp>
        <p:cxnSp>
          <p:nvCxnSpPr>
            <p:cNvPr id="75786" name="Straight Connector 24"/>
            <p:cNvCxnSpPr>
              <a:cxnSpLocks noChangeShapeType="1"/>
            </p:cNvCxnSpPr>
            <p:nvPr/>
          </p:nvCxnSpPr>
          <p:spPr bwMode="auto">
            <a:xfrm>
              <a:off x="0" y="1147375"/>
              <a:ext cx="9601200" cy="2002"/>
            </a:xfrm>
            <a:prstGeom prst="line">
              <a:avLst/>
            </a:prstGeom>
            <a:noFill/>
            <a:ln w="38100" algn="ctr">
              <a:solidFill>
                <a:srgbClr val="292B3E"/>
              </a:solidFill>
              <a:round/>
              <a:headEnd/>
              <a:tailEnd/>
            </a:ln>
          </p:spPr>
        </p:cxnSp>
      </p:grpSp>
      <p:sp>
        <p:nvSpPr>
          <p:cNvPr id="15" name="Rectangle 14"/>
          <p:cNvSpPr/>
          <p:nvPr/>
        </p:nvSpPr>
        <p:spPr>
          <a:xfrm>
            <a:off x="3265714" y="278565"/>
            <a:ext cx="5515432" cy="502536"/>
          </a:xfrm>
          <a:prstGeom prst="rect">
            <a:avLst/>
          </a:prstGeom>
        </p:spPr>
        <p:txBody>
          <a:bodyPr wrap="square" lIns="86588" tIns="43295" rIns="86588" bIns="43295">
            <a:spAutoFit/>
          </a:bodyPr>
          <a:lstStyle/>
          <a:p>
            <a:pPr algn="ctr" defTabSz="862883" fontAlgn="base">
              <a:spcBef>
                <a:spcPct val="0"/>
              </a:spcBef>
              <a:spcAft>
                <a:spcPct val="0"/>
              </a:spcAft>
            </a:pPr>
            <a:r>
              <a:rPr lang="en-US" sz="2700" dirty="0">
                <a:solidFill>
                  <a:srgbClr val="FFFFFF"/>
                </a:solidFill>
              </a:rPr>
              <a:t>Technology Advisory Group (TAG)</a:t>
            </a:r>
          </a:p>
        </p:txBody>
      </p:sp>
      <p:pic>
        <p:nvPicPr>
          <p:cNvPr id="6146" name="Picture 2" descr="C:\Users\howe\Desktop\IDS Conference Pictures 1st cleaning\TAG\DSC_4590.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98286" y="1157755"/>
            <a:ext cx="7396480" cy="5012557"/>
          </a:xfrm>
          <a:prstGeom prst="rect">
            <a:avLst/>
          </a:prstGeom>
          <a:noFill/>
        </p:spPr>
      </p:pic>
    </p:spTree>
    <p:extLst>
      <p:ext uri="{BB962C8B-B14F-4D97-AF65-F5344CB8AC3E}">
        <p14:creationId xmlns:p14="http://schemas.microsoft.com/office/powerpoint/2010/main" xmlns="" val="15379287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descr="\\files\Libraries\Share\LibraryPictures\Spring2010\IDSProject\2010.Mar16.IDSsearchDevelopmentTeam\DSC_3591.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98286" y="1157755"/>
            <a:ext cx="7623968" cy="4800032"/>
          </a:xfrm>
          <a:prstGeom prst="rect">
            <a:avLst/>
          </a:prstGeom>
          <a:ln>
            <a:noFill/>
          </a:ln>
          <a:effectLst>
            <a:outerShdw blurRad="292100" dist="139700" dir="2700000" algn="tl" rotWithShape="0">
              <a:srgbClr val="333333">
                <a:alpha val="65000"/>
              </a:srgbClr>
            </a:outerShdw>
          </a:effectLst>
        </p:spPr>
      </p:pic>
      <p:grpSp>
        <p:nvGrpSpPr>
          <p:cNvPr id="2" name="Group 10"/>
          <p:cNvGrpSpPr>
            <a:grpSpLocks/>
          </p:cNvGrpSpPr>
          <p:nvPr/>
        </p:nvGrpSpPr>
        <p:grpSpPr bwMode="auto">
          <a:xfrm>
            <a:off x="508061" y="6403578"/>
            <a:ext cx="8484807" cy="351066"/>
            <a:chOff x="304800" y="6225540"/>
            <a:chExt cx="8451314" cy="365760"/>
          </a:xfrm>
        </p:grpSpPr>
        <p:sp>
          <p:nvSpPr>
            <p:cNvPr id="75789"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2883" fontAlgn="base">
                <a:spcBef>
                  <a:spcPct val="0"/>
                </a:spcBef>
                <a:spcAft>
                  <a:spcPct val="0"/>
                </a:spcAft>
              </a:pPr>
              <a:endParaRPr lang="en-US" sz="4400" dirty="0">
                <a:solidFill>
                  <a:srgbClr val="FFFFFF"/>
                </a:solidFill>
              </a:endParaRPr>
            </a:p>
          </p:txBody>
        </p:sp>
        <p:pic>
          <p:nvPicPr>
            <p:cNvPr id="75790" name="Picture 12" descr="logo copy.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315326" y="6225540"/>
              <a:ext cx="440788" cy="365760"/>
            </a:xfrm>
            <a:prstGeom prst="rect">
              <a:avLst/>
            </a:prstGeom>
            <a:noFill/>
            <a:ln w="9525">
              <a:noFill/>
              <a:miter lim="800000"/>
              <a:headEnd/>
              <a:tailEnd/>
            </a:ln>
          </p:spPr>
        </p:pic>
      </p:grpSp>
      <p:sp>
        <p:nvSpPr>
          <p:cNvPr id="75781" name="Slide Number Placeholder 1"/>
          <p:cNvSpPr txBox="1">
            <a:spLocks/>
          </p:cNvSpPr>
          <p:nvPr/>
        </p:nvSpPr>
        <p:spPr bwMode="auto">
          <a:xfrm>
            <a:off x="8200572" y="6622943"/>
            <a:ext cx="362857" cy="235062"/>
          </a:xfrm>
          <a:prstGeom prst="rect">
            <a:avLst/>
          </a:prstGeom>
          <a:noFill/>
          <a:ln w="9525">
            <a:noFill/>
            <a:miter lim="800000"/>
            <a:headEnd/>
            <a:tailEnd/>
          </a:ln>
        </p:spPr>
        <p:txBody>
          <a:bodyPr lIns="86181" tIns="43093" rIns="86181" bIns="43093"/>
          <a:lstStyle/>
          <a:p>
            <a:pPr algn="r" defTabSz="862883" fontAlgn="base">
              <a:spcBef>
                <a:spcPct val="0"/>
              </a:spcBef>
              <a:spcAft>
                <a:spcPct val="0"/>
              </a:spcAft>
            </a:pPr>
            <a:fld id="{CB61EA4A-E739-4054-B214-EBD97C063BE8}" type="slidenum">
              <a:rPr lang="en-US" sz="800">
                <a:solidFill>
                  <a:srgbClr val="FFFFFF"/>
                </a:solidFill>
                <a:latin typeface="Trebuchet MS" pitchFamily="34" charset="0"/>
              </a:rPr>
              <a:pPr algn="r" defTabSz="862883" fontAlgn="base">
                <a:spcBef>
                  <a:spcPct val="0"/>
                </a:spcBef>
                <a:spcAft>
                  <a:spcPct val="0"/>
                </a:spcAft>
              </a:pPr>
              <a:t>25</a:t>
            </a:fld>
            <a:endParaRPr lang="en-US" sz="800" dirty="0">
              <a:solidFill>
                <a:srgbClr val="FFFFFF"/>
              </a:solidFill>
              <a:latin typeface="Trebuchet MS" pitchFamily="34" charset="0"/>
            </a:endParaRPr>
          </a:p>
        </p:txBody>
      </p:sp>
      <p:grpSp>
        <p:nvGrpSpPr>
          <p:cNvPr id="3" name="Group 13"/>
          <p:cNvGrpSpPr/>
          <p:nvPr/>
        </p:nvGrpSpPr>
        <p:grpSpPr>
          <a:xfrm>
            <a:off x="0" y="-307564"/>
            <a:ext cx="9144000" cy="1670618"/>
            <a:chOff x="0" y="-319881"/>
            <a:chExt cx="9601200" cy="1737520"/>
          </a:xfrm>
        </p:grpSpPr>
        <p:grpSp>
          <p:nvGrpSpPr>
            <p:cNvPr id="4" name="Group 9"/>
            <p:cNvGrpSpPr>
              <a:grpSpLocks/>
            </p:cNvGrpSpPr>
            <p:nvPr/>
          </p:nvGrpSpPr>
          <p:grpSpPr bwMode="auto">
            <a:xfrm>
              <a:off x="0" y="-319881"/>
              <a:ext cx="9601200" cy="1737520"/>
              <a:chOff x="0" y="-406083"/>
              <a:chExt cx="9144000" cy="1377950"/>
            </a:xfrm>
          </p:grpSpPr>
          <p:sp>
            <p:nvSpPr>
              <p:cNvPr id="26" name="Rectangle 15"/>
              <p:cNvSpPr>
                <a:spLocks noChangeArrowheads="1"/>
              </p:cNvSpPr>
              <p:nvPr/>
            </p:nvSpPr>
            <p:spPr bwMode="auto">
              <a:xfrm>
                <a:off x="0" y="-164359"/>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2883" eaLnBrk="0" fontAlgn="base" hangingPunct="0">
                  <a:spcBef>
                    <a:spcPct val="0"/>
                  </a:spcBef>
                  <a:spcAft>
                    <a:spcPct val="0"/>
                  </a:spcAft>
                  <a:buFontTx/>
                  <a:buChar char="•"/>
                  <a:defRPr/>
                </a:pPr>
                <a:endParaRPr lang="en-US" sz="3100" dirty="0">
                  <a:solidFill>
                    <a:srgbClr val="000000"/>
                  </a:solidFill>
                  <a:ea typeface="ＭＳ Ｐゴシック" pitchFamily="-32" charset="-128"/>
                </a:endParaRPr>
              </a:p>
            </p:txBody>
          </p:sp>
          <p:pic>
            <p:nvPicPr>
              <p:cNvPr id="75788" name="Picture 20" descr="IDS final logo for PP"/>
              <p:cNvPicPr>
                <a:picLocks noChangeAspect="1" noChangeArrowheads="1"/>
              </p:cNvPicPr>
              <p:nvPr/>
            </p:nvPicPr>
            <p:blipFill>
              <a:blip r:embed="rId5"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406083"/>
                <a:ext cx="2819400" cy="1377950"/>
              </a:xfrm>
              <a:prstGeom prst="rect">
                <a:avLst/>
              </a:prstGeom>
              <a:noFill/>
              <a:ln w="9525">
                <a:noFill/>
                <a:miter lim="800000"/>
                <a:headEnd/>
                <a:tailEnd/>
              </a:ln>
            </p:spPr>
          </p:pic>
        </p:grpSp>
        <p:cxnSp>
          <p:nvCxnSpPr>
            <p:cNvPr id="75786" name="Straight Connector 24"/>
            <p:cNvCxnSpPr>
              <a:cxnSpLocks noChangeShapeType="1"/>
            </p:cNvCxnSpPr>
            <p:nvPr/>
          </p:nvCxnSpPr>
          <p:spPr bwMode="auto">
            <a:xfrm>
              <a:off x="0" y="1147375"/>
              <a:ext cx="9601200" cy="2002"/>
            </a:xfrm>
            <a:prstGeom prst="line">
              <a:avLst/>
            </a:prstGeom>
            <a:noFill/>
            <a:ln w="38100" algn="ctr">
              <a:solidFill>
                <a:srgbClr val="292B3E"/>
              </a:solidFill>
              <a:round/>
              <a:headEnd/>
              <a:tailEnd/>
            </a:ln>
          </p:spPr>
        </p:cxnSp>
      </p:grpSp>
      <p:sp>
        <p:nvSpPr>
          <p:cNvPr id="16" name="TextBox 16"/>
          <p:cNvSpPr txBox="1">
            <a:spLocks noChangeArrowheads="1"/>
          </p:cNvSpPr>
          <p:nvPr/>
        </p:nvSpPr>
        <p:spPr bwMode="auto">
          <a:xfrm>
            <a:off x="145143" y="5993325"/>
            <a:ext cx="8418286" cy="425582"/>
          </a:xfrm>
          <a:prstGeom prst="rect">
            <a:avLst/>
          </a:prstGeom>
          <a:noFill/>
          <a:ln w="9525">
            <a:noFill/>
            <a:miter lim="800000"/>
            <a:headEnd/>
            <a:tailEnd/>
          </a:ln>
        </p:spPr>
        <p:txBody>
          <a:bodyPr wrap="square" lIns="86181" tIns="43093" rIns="86181" bIns="43093">
            <a:spAutoFit/>
          </a:bodyPr>
          <a:lstStyle/>
          <a:p>
            <a:pPr defTabSz="862883" fontAlgn="base">
              <a:spcBef>
                <a:spcPct val="0"/>
              </a:spcBef>
              <a:spcAft>
                <a:spcPct val="0"/>
              </a:spcAft>
            </a:pPr>
            <a:r>
              <a:rPr lang="en-US" sz="1100" dirty="0">
                <a:solidFill>
                  <a:srgbClr val="000000"/>
                </a:solidFill>
                <a:cs typeface="Times New Roman" pitchFamily="18" charset="0"/>
              </a:rPr>
              <a:t>Mike Curtis, Project Manager (Upstate University Health System),  Adam Traub (St. John Fisher), Ed Rivenburgh (Geneseo),  Mike Mulligan (Upstate University Health System),  Cyril Oberlander (Geneseo), Nathan Fixler (SUNY OLIS), Kevin Reiss (CUNY)</a:t>
            </a:r>
          </a:p>
        </p:txBody>
      </p:sp>
      <p:sp>
        <p:nvSpPr>
          <p:cNvPr id="15" name="Rectangle 14"/>
          <p:cNvSpPr/>
          <p:nvPr/>
        </p:nvSpPr>
        <p:spPr>
          <a:xfrm>
            <a:off x="5152575" y="278564"/>
            <a:ext cx="3628571" cy="519175"/>
          </a:xfrm>
          <a:prstGeom prst="rect">
            <a:avLst/>
          </a:prstGeom>
        </p:spPr>
        <p:txBody>
          <a:bodyPr wrap="square" lIns="86588" tIns="43295" rIns="86588" bIns="43295">
            <a:spAutoFit/>
          </a:bodyPr>
          <a:lstStyle/>
          <a:p>
            <a:pPr algn="ctr" defTabSz="862883" fontAlgn="base">
              <a:spcBef>
                <a:spcPct val="0"/>
              </a:spcBef>
              <a:spcAft>
                <a:spcPct val="0"/>
              </a:spcAft>
            </a:pPr>
            <a:r>
              <a:rPr lang="en-US" sz="2700" dirty="0">
                <a:solidFill>
                  <a:srgbClr val="FFFFFF"/>
                </a:solidFill>
              </a:rPr>
              <a:t>IDS Search Team</a:t>
            </a:r>
          </a:p>
        </p:txBody>
      </p:sp>
    </p:spTree>
    <p:extLst>
      <p:ext uri="{BB962C8B-B14F-4D97-AF65-F5344CB8AC3E}">
        <p14:creationId xmlns:p14="http://schemas.microsoft.com/office/powerpoint/2010/main" xmlns="" val="13307144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63428" y="6213107"/>
            <a:ext cx="290286" cy="219798"/>
          </a:xfrm>
        </p:spPr>
        <p:txBody>
          <a:bodyPr/>
          <a:lstStyle/>
          <a:p>
            <a:pPr fontAlgn="base">
              <a:spcAft>
                <a:spcPct val="0"/>
              </a:spcAft>
              <a:defRPr/>
            </a:pPr>
            <a:fld id="{E3FA3989-3093-47BA-9CD5-9CB0DCB6FC16}" type="slidenum">
              <a:rPr lang="en-US" sz="900">
                <a:solidFill>
                  <a:srgbClr val="000000"/>
                </a:solidFill>
              </a:rPr>
              <a:pPr fontAlgn="base">
                <a:spcAft>
                  <a:spcPct val="0"/>
                </a:spcAft>
                <a:defRPr/>
              </a:pPr>
              <a:t>26</a:t>
            </a:fld>
            <a:endParaRPr lang="en-US" sz="900" dirty="0">
              <a:solidFill>
                <a:srgbClr val="000000"/>
              </a:solidFill>
            </a:endParaRPr>
          </a:p>
        </p:txBody>
      </p:sp>
      <p:grpSp>
        <p:nvGrpSpPr>
          <p:cNvPr id="5" name="Group 31"/>
          <p:cNvGrpSpPr>
            <a:grpSpLocks/>
          </p:cNvGrpSpPr>
          <p:nvPr/>
        </p:nvGrpSpPr>
        <p:grpSpPr bwMode="auto">
          <a:xfrm>
            <a:off x="0" y="-228600"/>
            <a:ext cx="9144000" cy="1377950"/>
            <a:chOff x="0" y="-152400"/>
            <a:chExt cx="9144000" cy="1377950"/>
          </a:xfrm>
        </p:grpSpPr>
        <p:grpSp>
          <p:nvGrpSpPr>
            <p:cNvPr id="6" name="Group 9"/>
            <p:cNvGrpSpPr>
              <a:grpSpLocks/>
            </p:cNvGrpSpPr>
            <p:nvPr/>
          </p:nvGrpSpPr>
          <p:grpSpPr bwMode="auto">
            <a:xfrm>
              <a:off x="0" y="-152400"/>
              <a:ext cx="9144000" cy="1377950"/>
              <a:chOff x="0" y="-152400"/>
              <a:chExt cx="9144000" cy="1377950"/>
            </a:xfrm>
          </p:grpSpPr>
          <p:sp>
            <p:nvSpPr>
              <p:cNvPr id="8"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909025" eaLnBrk="0" fontAlgn="base" hangingPunct="0">
                  <a:spcBef>
                    <a:spcPct val="0"/>
                  </a:spcBef>
                  <a:spcAft>
                    <a:spcPct val="0"/>
                  </a:spcAft>
                  <a:buFontTx/>
                  <a:buChar char="•"/>
                  <a:defRPr/>
                </a:pPr>
                <a:endParaRPr lang="en-US" sz="3200" b="1" dirty="0">
                  <a:solidFill>
                    <a:srgbClr val="000000"/>
                  </a:solidFill>
                  <a:ea typeface="ＭＳ Ｐゴシック" pitchFamily="-32" charset="-128"/>
                </a:endParaRPr>
              </a:p>
            </p:txBody>
          </p:sp>
          <p:pic>
            <p:nvPicPr>
              <p:cNvPr id="9" name="Picture 20" descr="IDS final logo for PP"/>
              <p:cNvPicPr>
                <a:picLocks noChangeAspect="1" noChangeArrowheads="1"/>
              </p:cNvPicPr>
              <p:nvPr/>
            </p:nvPicPr>
            <p:blipFill>
              <a:blip r:embed="rId2"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7"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pic>
        <p:nvPicPr>
          <p:cNvPr id="1026" name="Picture 2"/>
          <p:cNvPicPr>
            <a:picLocks noChangeAspect="1" noChangeArrowheads="1"/>
          </p:cNvPicPr>
          <p:nvPr/>
        </p:nvPicPr>
        <p:blipFill>
          <a:blip r:embed="rId3" cstate="screen"/>
          <a:srcRect/>
          <a:stretch>
            <a:fillRect/>
          </a:stretch>
        </p:blipFill>
        <p:spPr bwMode="auto">
          <a:xfrm>
            <a:off x="514567" y="937957"/>
            <a:ext cx="8048867" cy="5225542"/>
          </a:xfrm>
          <a:prstGeom prst="rect">
            <a:avLst/>
          </a:prstGeom>
          <a:noFill/>
          <a:ln w="9525">
            <a:noFill/>
            <a:miter lim="800000"/>
            <a:headEnd/>
            <a:tailEnd/>
          </a:ln>
        </p:spPr>
      </p:pic>
    </p:spTree>
    <p:extLst>
      <p:ext uri="{BB962C8B-B14F-4D97-AF65-F5344CB8AC3E}">
        <p14:creationId xmlns:p14="http://schemas.microsoft.com/office/powerpoint/2010/main" xmlns="" val="3652695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63428" y="6213107"/>
            <a:ext cx="290286" cy="219798"/>
          </a:xfrm>
        </p:spPr>
        <p:txBody>
          <a:bodyPr/>
          <a:lstStyle/>
          <a:p>
            <a:pPr fontAlgn="base">
              <a:spcAft>
                <a:spcPct val="0"/>
              </a:spcAft>
              <a:defRPr/>
            </a:pPr>
            <a:fld id="{E3FA3989-3093-47BA-9CD5-9CB0DCB6FC16}" type="slidenum">
              <a:rPr lang="en-US" sz="900">
                <a:solidFill>
                  <a:srgbClr val="000000"/>
                </a:solidFill>
              </a:rPr>
              <a:pPr fontAlgn="base">
                <a:spcAft>
                  <a:spcPct val="0"/>
                </a:spcAft>
                <a:defRPr/>
              </a:pPr>
              <a:t>27</a:t>
            </a:fld>
            <a:endParaRPr lang="en-US" sz="900" dirty="0">
              <a:solidFill>
                <a:srgbClr val="000000"/>
              </a:solidFill>
            </a:endParaRPr>
          </a:p>
        </p:txBody>
      </p:sp>
      <p:grpSp>
        <p:nvGrpSpPr>
          <p:cNvPr id="2" name="Group 31"/>
          <p:cNvGrpSpPr>
            <a:grpSpLocks/>
          </p:cNvGrpSpPr>
          <p:nvPr/>
        </p:nvGrpSpPr>
        <p:grpSpPr bwMode="auto">
          <a:xfrm>
            <a:off x="0" y="-228600"/>
            <a:ext cx="9144000" cy="1377950"/>
            <a:chOff x="0" y="-152400"/>
            <a:chExt cx="9144000" cy="1377950"/>
          </a:xfrm>
        </p:grpSpPr>
        <p:grpSp>
          <p:nvGrpSpPr>
            <p:cNvPr id="3" name="Group 9"/>
            <p:cNvGrpSpPr>
              <a:grpSpLocks/>
            </p:cNvGrpSpPr>
            <p:nvPr/>
          </p:nvGrpSpPr>
          <p:grpSpPr bwMode="auto">
            <a:xfrm>
              <a:off x="0" y="-152400"/>
              <a:ext cx="9144000" cy="1377950"/>
              <a:chOff x="0" y="-152400"/>
              <a:chExt cx="9144000" cy="1377950"/>
            </a:xfrm>
          </p:grpSpPr>
          <p:sp>
            <p:nvSpPr>
              <p:cNvPr id="8"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909025" eaLnBrk="0" fontAlgn="base" hangingPunct="0">
                  <a:spcBef>
                    <a:spcPct val="0"/>
                  </a:spcBef>
                  <a:spcAft>
                    <a:spcPct val="0"/>
                  </a:spcAft>
                  <a:buFontTx/>
                  <a:buChar char="•"/>
                  <a:defRPr/>
                </a:pPr>
                <a:endParaRPr lang="en-US" sz="3200" b="1" dirty="0">
                  <a:solidFill>
                    <a:srgbClr val="000000"/>
                  </a:solidFill>
                  <a:ea typeface="ＭＳ Ｐゴシック" pitchFamily="-32" charset="-128"/>
                </a:endParaRPr>
              </a:p>
            </p:txBody>
          </p:sp>
          <p:pic>
            <p:nvPicPr>
              <p:cNvPr id="9" name="Picture 20" descr="IDS final logo for PP"/>
              <p:cNvPicPr>
                <a:picLocks noChangeAspect="1" noChangeArrowheads="1"/>
              </p:cNvPicPr>
              <p:nvPr/>
            </p:nvPicPr>
            <p:blipFill>
              <a:blip r:embed="rId2"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7"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0576" y="910493"/>
            <a:ext cx="8062988" cy="5815486"/>
          </a:xfrm>
          <a:prstGeom prst="rect">
            <a:avLst/>
          </a:prstGeom>
          <a:noFill/>
          <a:ln w="9525">
            <a:noFill/>
            <a:miter lim="800000"/>
            <a:headEnd/>
            <a:tailEnd/>
          </a:ln>
        </p:spPr>
      </p:pic>
    </p:spTree>
    <p:extLst>
      <p:ext uri="{BB962C8B-B14F-4D97-AF65-F5344CB8AC3E}">
        <p14:creationId xmlns:p14="http://schemas.microsoft.com/office/powerpoint/2010/main" xmlns="" val="1593320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63428" y="6213107"/>
            <a:ext cx="290286" cy="219798"/>
          </a:xfrm>
        </p:spPr>
        <p:txBody>
          <a:bodyPr/>
          <a:lstStyle/>
          <a:p>
            <a:pPr fontAlgn="base">
              <a:spcAft>
                <a:spcPct val="0"/>
              </a:spcAft>
              <a:defRPr/>
            </a:pPr>
            <a:fld id="{E3FA3989-3093-47BA-9CD5-9CB0DCB6FC16}" type="slidenum">
              <a:rPr lang="en-US" sz="900">
                <a:solidFill>
                  <a:srgbClr val="000000"/>
                </a:solidFill>
              </a:rPr>
              <a:pPr fontAlgn="base">
                <a:spcAft>
                  <a:spcPct val="0"/>
                </a:spcAft>
                <a:defRPr/>
              </a:pPr>
              <a:t>28</a:t>
            </a:fld>
            <a:endParaRPr lang="en-US" sz="900" dirty="0">
              <a:solidFill>
                <a:srgbClr val="000000"/>
              </a:solidFill>
            </a:endParaRPr>
          </a:p>
        </p:txBody>
      </p:sp>
      <p:grpSp>
        <p:nvGrpSpPr>
          <p:cNvPr id="2" name="Group 31"/>
          <p:cNvGrpSpPr>
            <a:grpSpLocks/>
          </p:cNvGrpSpPr>
          <p:nvPr/>
        </p:nvGrpSpPr>
        <p:grpSpPr bwMode="auto">
          <a:xfrm>
            <a:off x="0" y="-228600"/>
            <a:ext cx="9144000" cy="1377950"/>
            <a:chOff x="0" y="-152400"/>
            <a:chExt cx="9144000" cy="1377950"/>
          </a:xfrm>
        </p:grpSpPr>
        <p:grpSp>
          <p:nvGrpSpPr>
            <p:cNvPr id="3" name="Group 9"/>
            <p:cNvGrpSpPr>
              <a:grpSpLocks/>
            </p:cNvGrpSpPr>
            <p:nvPr/>
          </p:nvGrpSpPr>
          <p:grpSpPr bwMode="auto">
            <a:xfrm>
              <a:off x="0" y="-152400"/>
              <a:ext cx="9144000" cy="1377950"/>
              <a:chOff x="0" y="-152400"/>
              <a:chExt cx="9144000" cy="1377950"/>
            </a:xfrm>
          </p:grpSpPr>
          <p:sp>
            <p:nvSpPr>
              <p:cNvPr id="8"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909025" eaLnBrk="0" fontAlgn="base" hangingPunct="0">
                  <a:spcBef>
                    <a:spcPct val="0"/>
                  </a:spcBef>
                  <a:spcAft>
                    <a:spcPct val="0"/>
                  </a:spcAft>
                  <a:buFontTx/>
                  <a:buChar char="•"/>
                  <a:defRPr/>
                </a:pPr>
                <a:endParaRPr lang="en-US" sz="3200" b="1" dirty="0">
                  <a:solidFill>
                    <a:srgbClr val="000000"/>
                  </a:solidFill>
                  <a:ea typeface="ＭＳ Ｐゴシック" pitchFamily="-32" charset="-128"/>
                </a:endParaRPr>
              </a:p>
            </p:txBody>
          </p:sp>
          <p:pic>
            <p:nvPicPr>
              <p:cNvPr id="9" name="Picture 20" descr="IDS final logo for PP"/>
              <p:cNvPicPr>
                <a:picLocks noChangeAspect="1" noChangeArrowheads="1"/>
              </p:cNvPicPr>
              <p:nvPr/>
            </p:nvPicPr>
            <p:blipFill>
              <a:blip r:embed="rId2"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7"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943439" y="937957"/>
            <a:ext cx="7264702" cy="5403365"/>
          </a:xfrm>
          <a:prstGeom prst="rect">
            <a:avLst/>
          </a:prstGeom>
          <a:noFill/>
          <a:ln w="9525">
            <a:noFill/>
            <a:miter lim="800000"/>
            <a:headEnd/>
            <a:tailEnd/>
          </a:ln>
        </p:spPr>
      </p:pic>
    </p:spTree>
    <p:extLst>
      <p:ext uri="{BB962C8B-B14F-4D97-AF65-F5344CB8AC3E}">
        <p14:creationId xmlns:p14="http://schemas.microsoft.com/office/powerpoint/2010/main" xmlns="" val="679880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63428" y="6213107"/>
            <a:ext cx="290286" cy="219798"/>
          </a:xfrm>
        </p:spPr>
        <p:txBody>
          <a:bodyPr/>
          <a:lstStyle/>
          <a:p>
            <a:pPr fontAlgn="base">
              <a:spcAft>
                <a:spcPct val="0"/>
              </a:spcAft>
              <a:defRPr/>
            </a:pPr>
            <a:fld id="{E3FA3989-3093-47BA-9CD5-9CB0DCB6FC16}" type="slidenum">
              <a:rPr lang="en-US" sz="900">
                <a:solidFill>
                  <a:srgbClr val="000000"/>
                </a:solidFill>
              </a:rPr>
              <a:pPr fontAlgn="base">
                <a:spcAft>
                  <a:spcPct val="0"/>
                </a:spcAft>
                <a:defRPr/>
              </a:pPr>
              <a:t>29</a:t>
            </a:fld>
            <a:endParaRPr lang="en-US" sz="900" dirty="0">
              <a:solidFill>
                <a:srgbClr val="000000"/>
              </a:solidFill>
            </a:endParaRPr>
          </a:p>
        </p:txBody>
      </p:sp>
      <p:grpSp>
        <p:nvGrpSpPr>
          <p:cNvPr id="2" name="Group 31"/>
          <p:cNvGrpSpPr>
            <a:grpSpLocks/>
          </p:cNvGrpSpPr>
          <p:nvPr/>
        </p:nvGrpSpPr>
        <p:grpSpPr bwMode="auto">
          <a:xfrm>
            <a:off x="0" y="-228600"/>
            <a:ext cx="9144000" cy="1377950"/>
            <a:chOff x="0" y="-152400"/>
            <a:chExt cx="9144000" cy="1377950"/>
          </a:xfrm>
        </p:grpSpPr>
        <p:grpSp>
          <p:nvGrpSpPr>
            <p:cNvPr id="3" name="Group 9"/>
            <p:cNvGrpSpPr>
              <a:grpSpLocks/>
            </p:cNvGrpSpPr>
            <p:nvPr/>
          </p:nvGrpSpPr>
          <p:grpSpPr bwMode="auto">
            <a:xfrm>
              <a:off x="0" y="-152400"/>
              <a:ext cx="9144000" cy="1377950"/>
              <a:chOff x="0" y="-152400"/>
              <a:chExt cx="9144000" cy="1377950"/>
            </a:xfrm>
          </p:grpSpPr>
          <p:sp>
            <p:nvSpPr>
              <p:cNvPr id="8"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909025" eaLnBrk="0" fontAlgn="base" hangingPunct="0">
                  <a:spcBef>
                    <a:spcPct val="0"/>
                  </a:spcBef>
                  <a:spcAft>
                    <a:spcPct val="0"/>
                  </a:spcAft>
                  <a:buFontTx/>
                  <a:buChar char="•"/>
                  <a:defRPr/>
                </a:pPr>
                <a:endParaRPr lang="en-US" sz="3200" b="1" dirty="0">
                  <a:solidFill>
                    <a:srgbClr val="000000"/>
                  </a:solidFill>
                  <a:ea typeface="ＭＳ Ｐゴシック" pitchFamily="-32" charset="-128"/>
                </a:endParaRPr>
              </a:p>
            </p:txBody>
          </p:sp>
          <p:pic>
            <p:nvPicPr>
              <p:cNvPr id="9" name="Picture 20" descr="IDS final logo for PP"/>
              <p:cNvPicPr>
                <a:picLocks noChangeAspect="1" noChangeArrowheads="1"/>
              </p:cNvPicPr>
              <p:nvPr/>
            </p:nvPicPr>
            <p:blipFill>
              <a:blip r:embed="rId2"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7"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016025" y="1011230"/>
            <a:ext cx="7119559" cy="5302624"/>
          </a:xfrm>
          <a:prstGeom prst="rect">
            <a:avLst/>
          </a:prstGeom>
          <a:noFill/>
          <a:ln w="9525">
            <a:noFill/>
            <a:miter lim="800000"/>
            <a:headEnd/>
            <a:tailEnd/>
          </a:ln>
        </p:spPr>
      </p:pic>
    </p:spTree>
    <p:extLst>
      <p:ext uri="{BB962C8B-B14F-4D97-AF65-F5344CB8AC3E}">
        <p14:creationId xmlns:p14="http://schemas.microsoft.com/office/powerpoint/2010/main" xmlns="" val="380750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screen"/>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285750" y="1447800"/>
            <a:ext cx="8763000" cy="4754563"/>
          </a:xfrm>
        </p:spPr>
        <p:txBody>
          <a:bodyPr/>
          <a:lstStyle/>
          <a:p>
            <a:pPr marL="0" indent="0" eaLnBrk="1" hangingPunct="1">
              <a:spcBef>
                <a:spcPct val="0"/>
              </a:spcBef>
              <a:buNone/>
            </a:pPr>
            <a:r>
              <a:rPr lang="en-US" sz="3800" b="1" dirty="0">
                <a:solidFill>
                  <a:srgbClr val="D06D00"/>
                </a:solidFill>
                <a:latin typeface="Trebuchet MS" pitchFamily="34" charset="0"/>
              </a:rPr>
              <a:t>A unified com</a:t>
            </a:r>
            <a:r>
              <a:rPr lang="en-US" sz="3800" b="1" dirty="0">
                <a:solidFill>
                  <a:srgbClr val="D06D00"/>
                </a:solidFill>
                <a:latin typeface="Trebuchet MS" pitchFamily="34" charset="0"/>
                <a:cs typeface="Times New Roman" pitchFamily="18" charset="0"/>
              </a:rPr>
              <a:t>munity</a:t>
            </a:r>
            <a:r>
              <a:rPr lang="en-US" sz="3800" b="1" dirty="0">
                <a:solidFill>
                  <a:srgbClr val="D06D00"/>
                </a:solidFill>
                <a:latin typeface="Trebuchet MS" pitchFamily="34" charset="0"/>
              </a:rPr>
              <a:t> of trust and support </a:t>
            </a:r>
            <a:r>
              <a:rPr lang="en-US" sz="3800" b="1" dirty="0">
                <a:latin typeface="Trebuchet MS" pitchFamily="34" charset="0"/>
              </a:rPr>
              <a:t>built around a critical and clearly understood common purpose:  effective resource sharing</a:t>
            </a:r>
            <a:r>
              <a:rPr lang="en-US" sz="3800" b="1" dirty="0" smtClean="0">
                <a:latin typeface="Trebuchet MS" pitchFamily="34" charset="0"/>
              </a:rPr>
              <a:t>.</a:t>
            </a:r>
          </a:p>
          <a:p>
            <a:pPr marL="0" indent="0" eaLnBrk="1" hangingPunct="1">
              <a:spcBef>
                <a:spcPct val="0"/>
              </a:spcBef>
              <a:buNone/>
            </a:pPr>
            <a:endParaRPr lang="en-US" sz="3800" b="1" dirty="0">
              <a:latin typeface="Trebuchet MS" pitchFamily="34" charset="0"/>
            </a:endParaRPr>
          </a:p>
          <a:p>
            <a:pPr marL="0" indent="0" eaLnBrk="1" hangingPunct="1">
              <a:spcBef>
                <a:spcPct val="0"/>
              </a:spcBef>
              <a:buNone/>
            </a:pPr>
            <a:r>
              <a:rPr lang="en-US" sz="2800" b="1" dirty="0" smtClean="0">
                <a:solidFill>
                  <a:srgbClr val="FF0000"/>
                </a:solidFill>
                <a:effectLst>
                  <a:outerShdw blurRad="38100" dist="38100" dir="2700000" algn="tl">
                    <a:srgbClr val="000000">
                      <a:alpha val="43137"/>
                    </a:srgbClr>
                  </a:outerShdw>
                </a:effectLst>
                <a:latin typeface="Trebuchet MS" pitchFamily="34" charset="0"/>
              </a:rPr>
              <a:t>This is a People Project </a:t>
            </a:r>
          </a:p>
          <a:p>
            <a:pPr marL="0" indent="0" eaLnBrk="1" hangingPunct="1">
              <a:spcBef>
                <a:spcPct val="0"/>
              </a:spcBef>
              <a:buNone/>
            </a:pPr>
            <a:r>
              <a:rPr lang="en-US" sz="2500" b="1" dirty="0" smtClean="0">
                <a:solidFill>
                  <a:srgbClr val="FF0000"/>
                </a:solidFill>
                <a:effectLst>
                  <a:outerShdw blurRad="38100" dist="38100" dir="2700000" algn="tl">
                    <a:srgbClr val="000000">
                      <a:alpha val="43137"/>
                    </a:srgbClr>
                  </a:outerShdw>
                </a:effectLst>
                <a:latin typeface="Trebuchet MS" pitchFamily="34" charset="0"/>
              </a:rPr>
              <a:t>focused on shared continual improvements &amp; innovation.</a:t>
            </a:r>
            <a:endParaRPr lang="en-US" sz="2500" b="1" dirty="0">
              <a:solidFill>
                <a:srgbClr val="FF0000"/>
              </a:solidFill>
              <a:effectLst>
                <a:outerShdw blurRad="38100" dist="38100" dir="2700000" algn="tl">
                  <a:srgbClr val="000000">
                    <a:alpha val="43137"/>
                  </a:srgbClr>
                </a:outerShdw>
              </a:effectLst>
              <a:latin typeface="Trebuchet MS" pitchFamily="34" charset="0"/>
            </a:endParaRPr>
          </a:p>
        </p:txBody>
      </p:sp>
      <p:grpSp>
        <p:nvGrpSpPr>
          <p:cNvPr id="2" name="Group 14"/>
          <p:cNvGrpSpPr>
            <a:grpSpLocks/>
          </p:cNvGrpSpPr>
          <p:nvPr/>
        </p:nvGrpSpPr>
        <p:grpSpPr bwMode="auto">
          <a:xfrm>
            <a:off x="0" y="-152400"/>
            <a:ext cx="9144000" cy="1377950"/>
            <a:chOff x="0" y="-152400"/>
            <a:chExt cx="9144000" cy="1377950"/>
          </a:xfrm>
        </p:grpSpPr>
        <p:grpSp>
          <p:nvGrpSpPr>
            <p:cNvPr id="3" name="Group 9"/>
            <p:cNvGrpSpPr>
              <a:grpSpLocks/>
            </p:cNvGrpSpPr>
            <p:nvPr/>
          </p:nvGrpSpPr>
          <p:grpSpPr bwMode="auto">
            <a:xfrm>
              <a:off x="0" y="-152400"/>
              <a:ext cx="9144000" cy="1377950"/>
              <a:chOff x="0" y="-152400"/>
              <a:chExt cx="9144000" cy="1377950"/>
            </a:xfrm>
          </p:grpSpPr>
          <p:sp>
            <p:nvSpPr>
              <p:cNvPr id="13"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1311" eaLnBrk="0" hangingPunct="0">
                  <a:buFontTx/>
                  <a:buChar char="•"/>
                  <a:defRPr/>
                </a:pPr>
                <a:endParaRPr lang="en-US" sz="3200" dirty="0">
                  <a:solidFill>
                    <a:srgbClr val="000000"/>
                  </a:solidFill>
                  <a:ea typeface="ＭＳ Ｐゴシック" pitchFamily="-32" charset="-128"/>
                </a:endParaRPr>
              </a:p>
            </p:txBody>
          </p:sp>
          <p:pic>
            <p:nvPicPr>
              <p:cNvPr id="70668" name="Picture 20" descr="IDS final logo for PP"/>
              <p:cNvPicPr>
                <a:picLocks noChangeAspect="1" noChangeArrowheads="1"/>
              </p:cNvPicPr>
              <p:nvPr/>
            </p:nvPicPr>
            <p:blipFill>
              <a:blip r:embed="rId4"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70666" name="Straight Connector 11"/>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grpSp>
        <p:nvGrpSpPr>
          <p:cNvPr id="4" name="Group 15"/>
          <p:cNvGrpSpPr>
            <a:grpSpLocks/>
          </p:cNvGrpSpPr>
          <p:nvPr/>
        </p:nvGrpSpPr>
        <p:grpSpPr bwMode="auto">
          <a:xfrm>
            <a:off x="304805" y="6332620"/>
            <a:ext cx="8451850" cy="365125"/>
            <a:chOff x="304800" y="6331902"/>
            <a:chExt cx="8451314" cy="365760"/>
          </a:xfrm>
        </p:grpSpPr>
        <p:sp>
          <p:nvSpPr>
            <p:cNvPr id="7066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pPr defTabSz="861311"/>
              <a:endParaRPr lang="en-US">
                <a:solidFill>
                  <a:srgbClr val="000000"/>
                </a:solidFill>
              </a:endParaRPr>
            </a:p>
          </p:txBody>
        </p:sp>
        <p:pic>
          <p:nvPicPr>
            <p:cNvPr id="70664" name="Picture 38" descr="logo copy.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315326" y="6331902"/>
              <a:ext cx="440788" cy="365760"/>
            </a:xfrm>
            <a:prstGeom prst="rect">
              <a:avLst/>
            </a:prstGeom>
            <a:noFill/>
            <a:ln w="9525">
              <a:noFill/>
              <a:miter lim="800000"/>
              <a:headEnd/>
              <a:tailEnd/>
            </a:ln>
          </p:spPr>
        </p:pic>
      </p:grpSp>
      <p:grpSp>
        <p:nvGrpSpPr>
          <p:cNvPr id="14" name="Group 13"/>
          <p:cNvGrpSpPr/>
          <p:nvPr/>
        </p:nvGrpSpPr>
        <p:grpSpPr>
          <a:xfrm>
            <a:off x="149290" y="6562398"/>
            <a:ext cx="8791510" cy="237022"/>
            <a:chOff x="156754" y="6824547"/>
            <a:chExt cx="9231086" cy="246514"/>
          </a:xfrm>
        </p:grpSpPr>
        <p:sp>
          <p:nvSpPr>
            <p:cNvPr id="15"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1311" fontAlgn="base">
                <a:spcBef>
                  <a:spcPct val="0"/>
                </a:spcBef>
                <a:spcAft>
                  <a:spcPct val="0"/>
                </a:spcAft>
                <a:defRPr/>
              </a:pPr>
              <a:fld id="{63243E49-5E72-4759-A2B4-AF367778799D}" type="slidenum">
                <a:rPr lang="en-US" sz="800">
                  <a:solidFill>
                    <a:srgbClr val="000000"/>
                  </a:solidFill>
                  <a:latin typeface="Trebuchet MS" pitchFamily="34" charset="0"/>
                </a:rPr>
                <a:pPr algn="r" defTabSz="861311" fontAlgn="base">
                  <a:spcBef>
                    <a:spcPct val="0"/>
                  </a:spcBef>
                  <a:spcAft>
                    <a:spcPct val="0"/>
                  </a:spcAft>
                  <a:defRPr/>
                </a:pPr>
                <a:t>3</a:t>
              </a:fld>
              <a:endParaRPr lang="en-US" sz="800" dirty="0">
                <a:solidFill>
                  <a:srgbClr val="000000"/>
                </a:solidFill>
                <a:latin typeface="Trebuchet MS" pitchFamily="34" charset="0"/>
              </a:endParaRPr>
            </a:p>
          </p:txBody>
        </p:sp>
        <p:sp>
          <p:nvSpPr>
            <p:cNvPr id="16"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1311"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pic>
        <p:nvPicPr>
          <p:cNvPr id="17" name="Picture 16"/>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94975" y="-15080"/>
            <a:ext cx="9049026" cy="890570"/>
          </a:xfrm>
          <a:prstGeom prst="rect">
            <a:avLst/>
          </a:prstGeom>
          <a:noFill/>
          <a:ln w="9525">
            <a:noFill/>
            <a:miter lim="800000"/>
            <a:headEnd/>
            <a:tailEnd/>
          </a:ln>
        </p:spPr>
      </p:pic>
    </p:spTree>
    <p:extLst>
      <p:ext uri="{BB962C8B-B14F-4D97-AF65-F5344CB8AC3E}">
        <p14:creationId xmlns:p14="http://schemas.microsoft.com/office/powerpoint/2010/main" xmlns="" val="38728405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Shared Innovation </a:t>
            </a:r>
            <a:endParaRPr lang="en-US" dirty="0"/>
          </a:p>
        </p:txBody>
      </p:sp>
      <p:sp>
        <p:nvSpPr>
          <p:cNvPr id="3" name="Slide Number Placeholder 2"/>
          <p:cNvSpPr>
            <a:spLocks noGrp="1"/>
          </p:cNvSpPr>
          <p:nvPr>
            <p:ph type="sldNum" sz="quarter" idx="12"/>
          </p:nvPr>
        </p:nvSpPr>
        <p:spPr/>
        <p:txBody>
          <a:bodyPr/>
          <a:lstStyle/>
          <a:p>
            <a:pPr>
              <a:defRPr/>
            </a:pPr>
            <a:fld id="{46595C16-B71B-4E93-BE2E-0BC072D3E048}" type="slidenum">
              <a:rPr lang="en-US" smtClean="0">
                <a:solidFill>
                  <a:srgbClr val="000000"/>
                </a:solidFill>
              </a:rPr>
              <a:pPr>
                <a:defRPr/>
              </a:pPr>
              <a:t>30</a:t>
            </a:fld>
            <a:endParaRPr lang="en-US" dirty="0">
              <a:solidFill>
                <a:srgbClr val="000000"/>
              </a:solidFill>
            </a:endParaRPr>
          </a:p>
        </p:txBody>
      </p:sp>
      <p:sp>
        <p:nvSpPr>
          <p:cNvPr id="4" name="Rounded Rectangle 3"/>
          <p:cNvSpPr/>
          <p:nvPr/>
        </p:nvSpPr>
        <p:spPr bwMode="auto">
          <a:xfrm>
            <a:off x="1143000" y="1600200"/>
            <a:ext cx="7010400" cy="38862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30000"/>
              </a:spcBef>
              <a:spcAft>
                <a:spcPct val="0"/>
              </a:spcAft>
              <a:buClrTx/>
              <a:buSzTx/>
              <a:tabLst/>
            </a:pPr>
            <a:endParaRPr kumimoji="0" lang="en-US" sz="4600" b="1" i="0" u="none" strike="noStrike" cap="none" normalizeH="0" baseline="0" dirty="0" smtClean="0">
              <a:ln>
                <a:noFill/>
              </a:ln>
              <a:solidFill>
                <a:schemeClr val="bg1"/>
              </a:solidFill>
              <a:effectLst/>
              <a:latin typeface="Garamond" pitchFamily="18" charset="0"/>
              <a:cs typeface="Times New Roman" pitchFamily="18" charset="0"/>
            </a:endParaRPr>
          </a:p>
        </p:txBody>
      </p:sp>
      <p:sp>
        <p:nvSpPr>
          <p:cNvPr id="5" name="TextBox 4"/>
          <p:cNvSpPr txBox="1"/>
          <p:nvPr/>
        </p:nvSpPr>
        <p:spPr>
          <a:xfrm>
            <a:off x="304800" y="2057400"/>
            <a:ext cx="8458200" cy="1815882"/>
          </a:xfrm>
          <a:prstGeom prst="rect">
            <a:avLst/>
          </a:prstGeom>
          <a:noFill/>
        </p:spPr>
        <p:txBody>
          <a:bodyPr wrap="square" rtlCol="0">
            <a:spAutoFit/>
          </a:bodyPr>
          <a:lstStyle/>
          <a:p>
            <a:pPr marL="514350" indent="-514350">
              <a:buAutoNum type="arabicPeriod"/>
            </a:pPr>
            <a:r>
              <a:rPr lang="en-US" sz="2800" dirty="0" smtClean="0"/>
              <a:t>What are significant needs for innovation?</a:t>
            </a:r>
          </a:p>
          <a:p>
            <a:pPr marL="514350" indent="-514350">
              <a:buAutoNum type="arabicPeriod"/>
            </a:pPr>
            <a:endParaRPr lang="en-US" sz="2800" dirty="0" smtClean="0"/>
          </a:p>
          <a:p>
            <a:pPr marL="514350" indent="-514350">
              <a:buAutoNum type="arabicPeriod"/>
            </a:pPr>
            <a:r>
              <a:rPr lang="en-US" sz="2800" dirty="0" smtClean="0"/>
              <a:t>How can we effectively work together to </a:t>
            </a:r>
            <a:r>
              <a:rPr lang="en-US" sz="2800" b="1" dirty="0" smtClean="0"/>
              <a:t>share and implement</a:t>
            </a:r>
            <a:r>
              <a:rPr lang="en-US" sz="2800" dirty="0" smtClean="0"/>
              <a:t> innovative solutions?</a:t>
            </a:r>
            <a:endParaRPr lang="en-US" sz="2800" dirty="0"/>
          </a:p>
        </p:txBody>
      </p:sp>
    </p:spTree>
    <p:extLst>
      <p:ext uri="{BB962C8B-B14F-4D97-AF65-F5344CB8AC3E}">
        <p14:creationId xmlns:p14="http://schemas.microsoft.com/office/powerpoint/2010/main" xmlns="" val="1653701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a:grpSpLocks/>
          </p:cNvGrpSpPr>
          <p:nvPr/>
        </p:nvGrpSpPr>
        <p:grpSpPr bwMode="auto">
          <a:xfrm>
            <a:off x="0" y="-228600"/>
            <a:ext cx="9144000" cy="1377950"/>
            <a:chOff x="0" y="-228600"/>
            <a:chExt cx="9144000" cy="1377950"/>
          </a:xfrm>
        </p:grpSpPr>
        <p:grpSp>
          <p:nvGrpSpPr>
            <p:cNvPr id="4" name="Group 9"/>
            <p:cNvGrpSpPr>
              <a:grpSpLocks/>
            </p:cNvGrpSpPr>
            <p:nvPr/>
          </p:nvGrpSpPr>
          <p:grpSpPr bwMode="auto">
            <a:xfrm>
              <a:off x="0" y="-228600"/>
              <a:ext cx="9144000" cy="1377950"/>
              <a:chOff x="0" y="-228600"/>
              <a:chExt cx="9144000" cy="1377950"/>
            </a:xfrm>
          </p:grpSpPr>
          <p:sp>
            <p:nvSpPr>
              <p:cNvPr id="7"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862883" eaLnBrk="0" hangingPunct="0">
                  <a:buFontTx/>
                  <a:buChar char="•"/>
                  <a:defRPr/>
                </a:pPr>
                <a:endParaRPr lang="en-US" sz="3200" b="1" dirty="0">
                  <a:solidFill>
                    <a:srgbClr val="000000"/>
                  </a:solidFill>
                  <a:ea typeface="ＭＳ Ｐゴシック" pitchFamily="-32" charset="-128"/>
                </a:endParaRPr>
              </a:p>
            </p:txBody>
          </p:sp>
          <p:pic>
            <p:nvPicPr>
              <p:cNvPr id="8" name="Picture 20" descr="IDS final logo for PP"/>
              <p:cNvPicPr>
                <a:picLocks noChangeAspect="1" noChangeArrowheads="1"/>
              </p:cNvPicPr>
              <p:nvPr/>
            </p:nvPicPr>
            <p:blipFill>
              <a:blip r:embed="rId2"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228600"/>
                <a:ext cx="2819400" cy="1377950"/>
              </a:xfrm>
              <a:prstGeom prst="rect">
                <a:avLst/>
              </a:prstGeom>
              <a:noFill/>
              <a:ln w="9525">
                <a:noFill/>
                <a:miter lim="800000"/>
                <a:headEnd/>
                <a:tailEnd/>
              </a:ln>
            </p:spPr>
          </p:pic>
        </p:grpSp>
        <p:cxnSp>
          <p:nvCxnSpPr>
            <p:cNvPr id="6"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
        <p:nvSpPr>
          <p:cNvPr id="2" name="Title 1"/>
          <p:cNvSpPr>
            <a:spLocks noGrp="1"/>
          </p:cNvSpPr>
          <p:nvPr>
            <p:ph type="ctrTitle"/>
          </p:nvPr>
        </p:nvSpPr>
        <p:spPr>
          <a:xfrm>
            <a:off x="3581400" y="228600"/>
            <a:ext cx="5334000" cy="533400"/>
          </a:xfrm>
        </p:spPr>
        <p:txBody>
          <a:bodyPr>
            <a:noAutofit/>
          </a:bodyPr>
          <a:lstStyle/>
          <a:p>
            <a:pPr algn="r"/>
            <a:r>
              <a:rPr lang="en-US" sz="2200" dirty="0">
                <a:solidFill>
                  <a:schemeClr val="bg1"/>
                </a:solidFill>
                <a:effectLst>
                  <a:outerShdw blurRad="38100" dist="38100" dir="2700000" algn="tl">
                    <a:srgbClr val="000000">
                      <a:alpha val="43137"/>
                    </a:srgbClr>
                  </a:outerShdw>
                </a:effectLst>
                <a:latin typeface="Trebuchet MS" pitchFamily="34" charset="0"/>
              </a:rPr>
              <a:t>Getting It System Toolkit (GIST)</a:t>
            </a:r>
            <a:endParaRPr lang="en-US" sz="2200" dirty="0"/>
          </a:p>
        </p:txBody>
      </p:sp>
      <p:sp>
        <p:nvSpPr>
          <p:cNvPr id="9" name="Date Placeholder 8"/>
          <p:cNvSpPr>
            <a:spLocks noGrp="1"/>
          </p:cNvSpPr>
          <p:nvPr>
            <p:ph type="dt" sz="half" idx="10"/>
          </p:nvPr>
        </p:nvSpPr>
        <p:spPr/>
        <p:txBody>
          <a:bodyPr/>
          <a:lstStyle/>
          <a:p>
            <a:fld id="{47AF7C44-1738-49C6-8C51-0F3985020E7E}" type="datetime1">
              <a:rPr lang="en-US" smtClean="0">
                <a:solidFill>
                  <a:srgbClr val="000000"/>
                </a:solidFill>
              </a:rPr>
              <a:pPr/>
              <a:t>2/3/2011</a:t>
            </a:fld>
            <a:endParaRPr lang="en-US">
              <a:solidFill>
                <a:srgbClr val="000000"/>
              </a:solidFill>
            </a:endParaRPr>
          </a:p>
        </p:txBody>
      </p:sp>
      <p:sp>
        <p:nvSpPr>
          <p:cNvPr id="10" name="Slide Number Placeholder 9"/>
          <p:cNvSpPr>
            <a:spLocks noGrp="1"/>
          </p:cNvSpPr>
          <p:nvPr>
            <p:ph type="sldNum" sz="quarter" idx="12"/>
          </p:nvPr>
        </p:nvSpPr>
        <p:spPr/>
        <p:txBody>
          <a:bodyPr/>
          <a:lstStyle/>
          <a:p>
            <a:fld id="{B3776A63-505D-400C-A3A1-F30D2E73A535}" type="slidenum">
              <a:rPr lang="en-US" smtClean="0">
                <a:solidFill>
                  <a:srgbClr val="000000"/>
                </a:solidFill>
              </a:rPr>
              <a:pPr/>
              <a:t>31</a:t>
            </a:fld>
            <a:endParaRPr lang="en-US">
              <a:solidFill>
                <a:srgbClr val="000000"/>
              </a:solidFill>
            </a:endParaRPr>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2400" y="1066801"/>
            <a:ext cx="8628742" cy="5300031"/>
          </a:xfrm>
          <a:prstGeom prst="rect">
            <a:avLst/>
          </a:prstGeom>
          <a:noFill/>
          <a:ln w="9525">
            <a:noFill/>
            <a:miter lim="800000"/>
            <a:headEnd/>
            <a:tailEnd/>
          </a:ln>
        </p:spPr>
      </p:pic>
    </p:spTree>
    <p:extLst>
      <p:ext uri="{BB962C8B-B14F-4D97-AF65-F5344CB8AC3E}">
        <p14:creationId xmlns:p14="http://schemas.microsoft.com/office/powerpoint/2010/main" xmlns="" val="1184631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a:grpSpLocks/>
          </p:cNvGrpSpPr>
          <p:nvPr/>
        </p:nvGrpSpPr>
        <p:grpSpPr bwMode="auto">
          <a:xfrm>
            <a:off x="0" y="-228600"/>
            <a:ext cx="9144000" cy="1377950"/>
            <a:chOff x="0" y="-228600"/>
            <a:chExt cx="9144000" cy="1377950"/>
          </a:xfrm>
        </p:grpSpPr>
        <p:grpSp>
          <p:nvGrpSpPr>
            <p:cNvPr id="4" name="Group 9"/>
            <p:cNvGrpSpPr>
              <a:grpSpLocks/>
            </p:cNvGrpSpPr>
            <p:nvPr/>
          </p:nvGrpSpPr>
          <p:grpSpPr bwMode="auto">
            <a:xfrm>
              <a:off x="0" y="-228600"/>
              <a:ext cx="9144000" cy="1377950"/>
              <a:chOff x="0" y="-228600"/>
              <a:chExt cx="9144000" cy="1377950"/>
            </a:xfrm>
          </p:grpSpPr>
          <p:sp>
            <p:nvSpPr>
              <p:cNvPr id="7"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862883" eaLnBrk="0" hangingPunct="0">
                  <a:buFontTx/>
                  <a:buChar char="•"/>
                  <a:defRPr/>
                </a:pPr>
                <a:endParaRPr lang="en-US" sz="3200" b="1" dirty="0">
                  <a:solidFill>
                    <a:srgbClr val="000000"/>
                  </a:solidFill>
                  <a:ea typeface="ＭＳ Ｐゴシック" pitchFamily="-32" charset="-128"/>
                </a:endParaRPr>
              </a:p>
            </p:txBody>
          </p:sp>
          <p:pic>
            <p:nvPicPr>
              <p:cNvPr id="8" name="Picture 20" descr="IDS final logo for PP"/>
              <p:cNvPicPr>
                <a:picLocks noChangeAspect="1" noChangeArrowheads="1"/>
              </p:cNvPicPr>
              <p:nvPr/>
            </p:nvPicPr>
            <p:blipFill>
              <a:blip r:embed="rId2"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228600"/>
                <a:ext cx="2819400" cy="1377950"/>
              </a:xfrm>
              <a:prstGeom prst="rect">
                <a:avLst/>
              </a:prstGeom>
              <a:noFill/>
              <a:ln w="9525">
                <a:noFill/>
                <a:miter lim="800000"/>
                <a:headEnd/>
                <a:tailEnd/>
              </a:ln>
            </p:spPr>
          </p:pic>
        </p:grpSp>
        <p:cxnSp>
          <p:nvCxnSpPr>
            <p:cNvPr id="6"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
        <p:nvSpPr>
          <p:cNvPr id="2" name="Title 1"/>
          <p:cNvSpPr>
            <a:spLocks noGrp="1"/>
          </p:cNvSpPr>
          <p:nvPr>
            <p:ph type="ctrTitle"/>
          </p:nvPr>
        </p:nvSpPr>
        <p:spPr>
          <a:xfrm>
            <a:off x="3581400" y="228600"/>
            <a:ext cx="5334000" cy="533400"/>
          </a:xfrm>
        </p:spPr>
        <p:txBody>
          <a:bodyPr>
            <a:noAutofit/>
          </a:bodyPr>
          <a:lstStyle/>
          <a:p>
            <a:pPr algn="r"/>
            <a:r>
              <a:rPr lang="en-US" sz="2200" dirty="0">
                <a:solidFill>
                  <a:schemeClr val="bg1"/>
                </a:solidFill>
                <a:effectLst>
                  <a:outerShdw blurRad="38100" dist="38100" dir="2700000" algn="tl">
                    <a:srgbClr val="000000">
                      <a:alpha val="43137"/>
                    </a:srgbClr>
                  </a:outerShdw>
                </a:effectLst>
                <a:latin typeface="Trebuchet MS" pitchFamily="34" charset="0"/>
              </a:rPr>
              <a:t>GIST User Interface</a:t>
            </a:r>
            <a:endParaRPr lang="en-US" sz="2200" dirty="0"/>
          </a:p>
        </p:txBody>
      </p:sp>
      <p:sp>
        <p:nvSpPr>
          <p:cNvPr id="9" name="Date Placeholder 8"/>
          <p:cNvSpPr>
            <a:spLocks noGrp="1"/>
          </p:cNvSpPr>
          <p:nvPr>
            <p:ph type="dt" sz="half" idx="10"/>
          </p:nvPr>
        </p:nvSpPr>
        <p:spPr/>
        <p:txBody>
          <a:bodyPr/>
          <a:lstStyle/>
          <a:p>
            <a:fld id="{47AF7C44-1738-49C6-8C51-0F3985020E7E}" type="datetime1">
              <a:rPr lang="en-US" smtClean="0">
                <a:solidFill>
                  <a:srgbClr val="000000"/>
                </a:solidFill>
              </a:rPr>
              <a:pPr/>
              <a:t>2/3/2011</a:t>
            </a:fld>
            <a:endParaRPr lang="en-US">
              <a:solidFill>
                <a:srgbClr val="000000"/>
              </a:solidFill>
            </a:endParaRPr>
          </a:p>
        </p:txBody>
      </p:sp>
      <p:sp>
        <p:nvSpPr>
          <p:cNvPr id="10" name="Slide Number Placeholder 9"/>
          <p:cNvSpPr>
            <a:spLocks noGrp="1"/>
          </p:cNvSpPr>
          <p:nvPr>
            <p:ph type="sldNum" sz="quarter" idx="12"/>
          </p:nvPr>
        </p:nvSpPr>
        <p:spPr/>
        <p:txBody>
          <a:bodyPr/>
          <a:lstStyle/>
          <a:p>
            <a:fld id="{B3776A63-505D-400C-A3A1-F30D2E73A535}" type="slidenum">
              <a:rPr lang="en-US" smtClean="0">
                <a:solidFill>
                  <a:srgbClr val="000000"/>
                </a:solidFill>
              </a:rPr>
              <a:pPr/>
              <a:t>32</a:t>
            </a:fld>
            <a:endParaRPr lang="en-US">
              <a:solidFill>
                <a:srgbClr val="000000"/>
              </a:solidFill>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37" y="906468"/>
            <a:ext cx="8120443" cy="5951538"/>
          </a:xfrm>
          <a:prstGeom prst="rect">
            <a:avLst/>
          </a:prstGeom>
          <a:noFill/>
          <a:ln w="9525">
            <a:noFill/>
            <a:miter lim="800000"/>
            <a:headEnd/>
            <a:tailEnd/>
          </a:ln>
        </p:spPr>
      </p:pic>
      <p:sp>
        <p:nvSpPr>
          <p:cNvPr id="5" name="Rounded Rectangle 4"/>
          <p:cNvSpPr/>
          <p:nvPr/>
        </p:nvSpPr>
        <p:spPr bwMode="auto">
          <a:xfrm>
            <a:off x="4495800" y="2362200"/>
            <a:ext cx="4495800" cy="1524000"/>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Aft>
                <a:spcPct val="0"/>
              </a:spcAft>
              <a:buClrTx/>
              <a:buSzTx/>
              <a:tabLst/>
            </a:pPr>
            <a:r>
              <a:rPr lang="en-US" sz="4600" b="1" dirty="0" smtClean="0">
                <a:latin typeface="Garamond" pitchFamily="18" charset="0"/>
                <a:cs typeface="Times New Roman" pitchFamily="18" charset="0"/>
              </a:rPr>
              <a:t>What is </a:t>
            </a:r>
          </a:p>
          <a:p>
            <a:pPr marR="0" algn="ctr" defTabSz="914400" rtl="0" eaLnBrk="1" fontAlgn="base" latinLnBrk="0" hangingPunct="1">
              <a:lnSpc>
                <a:spcPct val="100000"/>
              </a:lnSpc>
              <a:spcAft>
                <a:spcPct val="0"/>
              </a:spcAft>
              <a:buClrTx/>
              <a:buSzTx/>
              <a:tabLst/>
            </a:pPr>
            <a:r>
              <a:rPr lang="en-US" sz="4600" b="1" dirty="0" smtClean="0">
                <a:latin typeface="Garamond" pitchFamily="18" charset="0"/>
                <a:cs typeface="Times New Roman" pitchFamily="18" charset="0"/>
              </a:rPr>
              <a:t>useful to users?</a:t>
            </a:r>
            <a:endParaRPr kumimoji="0" lang="en-US" sz="4600" b="1" i="0" u="none" strike="noStrike" cap="none" normalizeH="0" baseline="0" dirty="0" smtClean="0">
              <a:ln>
                <a:noFill/>
              </a:ln>
              <a:effectLst/>
              <a:latin typeface="Garamond" pitchFamily="18" charset="0"/>
              <a:cs typeface="Times New Roman" pitchFamily="18" charset="0"/>
            </a:endParaRPr>
          </a:p>
        </p:txBody>
      </p:sp>
    </p:spTree>
    <p:extLst>
      <p:ext uri="{BB962C8B-B14F-4D97-AF65-F5344CB8AC3E}">
        <p14:creationId xmlns:p14="http://schemas.microsoft.com/office/powerpoint/2010/main" xmlns="" val="415181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839200" cy="855380"/>
          </a:xfrm>
        </p:spPr>
        <p:txBody>
          <a:bodyPr>
            <a:normAutofit fontScale="90000"/>
          </a:bodyPr>
          <a:lstStyle/>
          <a:p>
            <a:pPr algn="r"/>
            <a:r>
              <a:rPr lang="en-US" sz="3200" dirty="0" smtClean="0"/>
              <a:t>GIST &amp; ILLiad </a:t>
            </a:r>
            <a:r>
              <a:rPr lang="en-US" sz="3200" dirty="0" err="1" smtClean="0"/>
              <a:t>Addons</a:t>
            </a:r>
            <a:r>
              <a:rPr lang="en-US" sz="3200" dirty="0" smtClean="0"/>
              <a:t/>
            </a:r>
            <a:br>
              <a:rPr lang="en-US" sz="3200" dirty="0" smtClean="0"/>
            </a:br>
            <a:r>
              <a:rPr lang="en-US" sz="2000" dirty="0" smtClean="0"/>
              <a:t>Connect </a:t>
            </a:r>
            <a:r>
              <a:rPr lang="en-US" sz="2000" dirty="0"/>
              <a:t>any web service to your workflow:</a:t>
            </a:r>
            <a:br>
              <a:rPr lang="en-US" sz="2000" dirty="0"/>
            </a:br>
            <a:r>
              <a:rPr lang="en-US" sz="2000" dirty="0"/>
              <a:t>Amazon, GIST, GOBI, OCLC </a:t>
            </a:r>
            <a:r>
              <a:rPr lang="en-US" sz="2000" dirty="0" err="1"/>
              <a:t>Connexion</a:t>
            </a:r>
            <a:r>
              <a:rPr lang="en-US" sz="2000" dirty="0"/>
              <a:t>, RCL Web…</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990600"/>
            <a:ext cx="3269384" cy="2057400"/>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505210" y="990600"/>
            <a:ext cx="3938101" cy="22860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486400" y="1219199"/>
            <a:ext cx="3657600" cy="3111979"/>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388593" y="2438403"/>
            <a:ext cx="4612415" cy="25146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5069316" y="2895600"/>
            <a:ext cx="3998484" cy="2819400"/>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200400" y="3924120"/>
            <a:ext cx="5029200" cy="2324292"/>
          </a:xfrm>
          <a:prstGeom prst="rect">
            <a:avLst/>
          </a:prstGeom>
          <a:ln>
            <a:noFill/>
          </a:ln>
          <a:effectLst>
            <a:outerShdw blurRad="292100" dist="139700" dir="2700000" algn="tl" rotWithShape="0">
              <a:srgbClr val="333333">
                <a:alpha val="65000"/>
              </a:srgbClr>
            </a:outerShdw>
          </a:effectLst>
        </p:spPr>
      </p:pic>
      <p:pic>
        <p:nvPicPr>
          <p:cNvPr id="1032" name="Picture 8"/>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4892723" y="3733848"/>
            <a:ext cx="4175125" cy="2853553"/>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a:xfrm>
            <a:off x="1600200" y="1981200"/>
            <a:ext cx="1600200" cy="1066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0995" tIns="45497" rIns="90995" bIns="45497" rtlCol="0" anchor="ctr"/>
          <a:lstStyle/>
          <a:p>
            <a:pPr algn="ctr" defTabSz="910040" fontAlgn="base">
              <a:spcBef>
                <a:spcPct val="0"/>
              </a:spcBef>
              <a:spcAft>
                <a:spcPct val="0"/>
              </a:spcAft>
            </a:pPr>
            <a:r>
              <a:rPr lang="en-US" sz="2000" dirty="0">
                <a:solidFill>
                  <a:prstClr val="black"/>
                </a:solidFill>
              </a:rPr>
              <a:t>A tab away</a:t>
            </a:r>
          </a:p>
        </p:txBody>
      </p:sp>
      <p:pic>
        <p:nvPicPr>
          <p:cNvPr id="11" name="Picture 2"/>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81952" y="3048048"/>
            <a:ext cx="4185257" cy="2197859"/>
          </a:xfrm>
          <a:prstGeom prst="rect">
            <a:avLst/>
          </a:prstGeom>
          <a:ln>
            <a:noFill/>
          </a:ln>
          <a:effectLst>
            <a:outerShdw blurRad="292100" dist="139700" dir="2700000" algn="tl" rotWithShape="0">
              <a:srgbClr val="333333">
                <a:alpha val="65000"/>
              </a:srgbClr>
            </a:outerShdw>
          </a:effectLst>
        </p:spPr>
      </p:pic>
      <p:pic>
        <p:nvPicPr>
          <p:cNvPr id="12" name="Picture 3"/>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228600" y="4394351"/>
            <a:ext cx="3962400" cy="2390414"/>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76200" y="3820184"/>
            <a:ext cx="4191000" cy="536618"/>
          </a:xfrm>
          <a:prstGeom prst="rect">
            <a:avLst/>
          </a:prstGeom>
          <a:solidFill>
            <a:schemeClr val="bg1"/>
          </a:solidFill>
        </p:spPr>
        <p:txBody>
          <a:bodyPr wrap="square" lIns="90995" tIns="45497" rIns="90995" bIns="45497">
            <a:spAutoFit/>
          </a:bodyPr>
          <a:lstStyle/>
          <a:p>
            <a:pPr defTabSz="910040" fontAlgn="base">
              <a:spcBef>
                <a:spcPct val="0"/>
              </a:spcBef>
              <a:spcAft>
                <a:spcPct val="0"/>
              </a:spcAft>
            </a:pPr>
            <a:r>
              <a:rPr lang="en-US" sz="1400" dirty="0">
                <a:solidFill>
                  <a:prstClr val="black"/>
                </a:solidFill>
                <a:latin typeface="Arial" charset="0"/>
              </a:rPr>
              <a:t>ILLiad </a:t>
            </a:r>
            <a:r>
              <a:rPr lang="en-US" sz="1400" dirty="0" err="1">
                <a:solidFill>
                  <a:prstClr val="black"/>
                </a:solidFill>
                <a:latin typeface="Arial" charset="0"/>
              </a:rPr>
              <a:t>Addons</a:t>
            </a:r>
            <a:r>
              <a:rPr lang="en-US" sz="1400" dirty="0">
                <a:solidFill>
                  <a:prstClr val="black"/>
                </a:solidFill>
                <a:latin typeface="Arial" charset="0"/>
              </a:rPr>
              <a:t> </a:t>
            </a:r>
            <a:r>
              <a:rPr lang="en-US" sz="1400" dirty="0">
                <a:solidFill>
                  <a:prstClr val="black"/>
                </a:solidFill>
                <a:latin typeface="Arial" charset="0"/>
                <a:hlinkClick r:id="rId12"/>
              </a:rPr>
              <a:t>https://prometheus.atlas-sys.com/display/ILLiadAddons/Addons+Directory</a:t>
            </a:r>
            <a:endParaRPr lang="en-US" sz="1400" dirty="0">
              <a:solidFill>
                <a:prstClr val="black"/>
              </a:solidFill>
              <a:latin typeface="Arial" charset="0"/>
            </a:endParaRPr>
          </a:p>
        </p:txBody>
      </p:sp>
      <p:sp>
        <p:nvSpPr>
          <p:cNvPr id="3" name="Rounded Rectangle 2"/>
          <p:cNvSpPr/>
          <p:nvPr/>
        </p:nvSpPr>
        <p:spPr>
          <a:xfrm>
            <a:off x="228600" y="228600"/>
            <a:ext cx="3733800" cy="60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What is useful to staff?</a:t>
            </a:r>
            <a:endParaRPr lang="en-US" sz="2800" b="1" dirty="0">
              <a:solidFill>
                <a:schemeClr val="tx1"/>
              </a:solidFill>
            </a:endParaRPr>
          </a:p>
        </p:txBody>
      </p:sp>
    </p:spTree>
    <p:extLst>
      <p:ext uri="{BB962C8B-B14F-4D97-AF65-F5344CB8AC3E}">
        <p14:creationId xmlns:p14="http://schemas.microsoft.com/office/powerpoint/2010/main" xmlns="" val="747682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anim calcmode="lin" valueType="num">
                                      <p:cBhvr additive="base">
                                        <p:cTn id="35" dur="500" fill="hold"/>
                                        <p:tgtEl>
                                          <p:spTgt spid="1031"/>
                                        </p:tgtEl>
                                        <p:attrNameLst>
                                          <p:attrName>ppt_x</p:attrName>
                                        </p:attrNameLst>
                                      </p:cBhvr>
                                      <p:tavLst>
                                        <p:tav tm="0">
                                          <p:val>
                                            <p:strVal val="#ppt_x"/>
                                          </p:val>
                                        </p:tav>
                                        <p:tav tm="100000">
                                          <p:val>
                                            <p:strVal val="#ppt_x"/>
                                          </p:val>
                                        </p:tav>
                                      </p:tavLst>
                                    </p:anim>
                                    <p:anim calcmode="lin" valueType="num">
                                      <p:cBhvr additive="base">
                                        <p:cTn id="3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additive="base">
                                        <p:cTn id="41" dur="500" fill="hold"/>
                                        <p:tgtEl>
                                          <p:spTgt spid="1032"/>
                                        </p:tgtEl>
                                        <p:attrNameLst>
                                          <p:attrName>ppt_x</p:attrName>
                                        </p:attrNameLst>
                                      </p:cBhvr>
                                      <p:tavLst>
                                        <p:tav tm="0">
                                          <p:val>
                                            <p:strVal val="#ppt_x"/>
                                          </p:val>
                                        </p:tav>
                                        <p:tav tm="100000">
                                          <p:val>
                                            <p:strVal val="#ppt_x"/>
                                          </p:val>
                                        </p:tav>
                                      </p:tavLst>
                                    </p:anim>
                                    <p:anim calcmode="lin" valueType="num">
                                      <p:cBhvr additive="base">
                                        <p:cTn id="4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3" cstate="email">
            <a:lum bright="6000" contrast="-10000"/>
            <a:extLst>
              <a:ext uri="{28A0092B-C50C-407E-A947-70E740481C1C}">
                <a14:useLocalDpi xmlns:a14="http://schemas.microsoft.com/office/drawing/2010/main" xmlns=""/>
              </a:ext>
            </a:extLst>
          </a:blip>
          <a:srcRect/>
          <a:stretch>
            <a:fillRect/>
          </a:stretch>
        </p:blipFill>
        <p:spPr bwMode="auto">
          <a:xfrm>
            <a:off x="2971800" y="304800"/>
            <a:ext cx="2765702" cy="2406100"/>
          </a:xfrm>
          <a:prstGeom prst="rect">
            <a:avLst/>
          </a:prstGeom>
          <a:noFill/>
          <a:ln w="9525">
            <a:noFill/>
            <a:miter lim="800000"/>
            <a:headEnd/>
            <a:tailEnd/>
          </a:ln>
        </p:spPr>
      </p:pic>
      <p:graphicFrame>
        <p:nvGraphicFramePr>
          <p:cNvPr id="5" name="Diagram 4"/>
          <p:cNvGraphicFramePr/>
          <p:nvPr/>
        </p:nvGraphicFramePr>
        <p:xfrm>
          <a:off x="0" y="914400"/>
          <a:ext cx="8991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533400" y="228610"/>
            <a:ext cx="7772400" cy="1143000"/>
          </a:xfrm>
        </p:spPr>
        <p:txBody>
          <a:bodyPr>
            <a:normAutofit/>
          </a:bodyPr>
          <a:lstStyle/>
          <a:p>
            <a:pPr algn="r"/>
            <a:r>
              <a:rPr lang="en-US" sz="2000" dirty="0" smtClean="0"/>
              <a:t>GIST</a:t>
            </a:r>
            <a:br>
              <a:rPr lang="en-US" sz="2000" dirty="0" smtClean="0"/>
            </a:br>
            <a:r>
              <a:rPr lang="en-US" sz="2000" dirty="0" smtClean="0"/>
              <a:t> ILL </a:t>
            </a:r>
            <a:r>
              <a:rPr lang="en-US" sz="2000" dirty="0"/>
              <a:t>&amp; ACQ Workflow</a:t>
            </a:r>
          </a:p>
        </p:txBody>
      </p:sp>
      <p:sp>
        <p:nvSpPr>
          <p:cNvPr id="6" name="Left-Right Arrow 5"/>
          <p:cNvSpPr/>
          <p:nvPr/>
        </p:nvSpPr>
        <p:spPr>
          <a:xfrm>
            <a:off x="3657600" y="2895600"/>
            <a:ext cx="1600200" cy="990600"/>
          </a:xfrm>
          <a:prstGeom prst="lef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90976" tIns="45487" rIns="90976" bIns="45487" rtlCol="0" anchor="ctr"/>
          <a:lstStyle/>
          <a:p>
            <a:pPr algn="ctr" defTabSz="909763" fontAlgn="base">
              <a:spcBef>
                <a:spcPct val="0"/>
              </a:spcBef>
              <a:spcAft>
                <a:spcPct val="0"/>
              </a:spcAft>
            </a:pPr>
            <a:r>
              <a:rPr lang="en-US" sz="1200" dirty="0">
                <a:solidFill>
                  <a:prstClr val="black"/>
                </a:solidFill>
                <a:latin typeface="Calibri"/>
              </a:rPr>
              <a:t>Requests are Transferable</a:t>
            </a:r>
          </a:p>
        </p:txBody>
      </p:sp>
      <p:sp>
        <p:nvSpPr>
          <p:cNvPr id="3" name="Rounded Rectangle 2"/>
          <p:cNvSpPr/>
          <p:nvPr/>
        </p:nvSpPr>
        <p:spPr>
          <a:xfrm>
            <a:off x="228600" y="762000"/>
            <a:ext cx="27432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What is the future of ILL &amp; Acquisitions?</a:t>
            </a:r>
            <a:endParaRPr lang="en-US" sz="2400" dirty="0">
              <a:solidFill>
                <a:schemeClr val="tx1"/>
              </a:solidFill>
            </a:endParaRPr>
          </a:p>
        </p:txBody>
      </p:sp>
    </p:spTree>
    <p:extLst>
      <p:ext uri="{BB962C8B-B14F-4D97-AF65-F5344CB8AC3E}">
        <p14:creationId xmlns:p14="http://schemas.microsoft.com/office/powerpoint/2010/main" xmlns="" val="33723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54162"/>
          </a:xfrm>
        </p:spPr>
        <p:txBody>
          <a:bodyPr/>
          <a:lstStyle/>
          <a:p>
            <a:r>
              <a:rPr lang="en-US" dirty="0" smtClean="0">
                <a:solidFill>
                  <a:schemeClr val="tx1"/>
                </a:solidFill>
              </a:rPr>
              <a:t>Latest research &amp; development work with GIST ILLiad </a:t>
            </a:r>
            <a:r>
              <a:rPr lang="en-US" dirty="0" err="1" smtClean="0">
                <a:solidFill>
                  <a:schemeClr val="tx1"/>
                </a:solidFill>
              </a:rPr>
              <a:t>addons</a:t>
            </a:r>
            <a:r>
              <a:rPr lang="en-US" dirty="0" smtClean="0">
                <a:solidFill>
                  <a:schemeClr val="tx1"/>
                </a:solidFill>
              </a:rPr>
              <a:t>…</a:t>
            </a:r>
            <a:endParaRPr lang="en-US" dirty="0">
              <a:solidFill>
                <a:schemeClr val="tx1"/>
              </a:solidFill>
            </a:endParaRPr>
          </a:p>
        </p:txBody>
      </p:sp>
      <p:sp>
        <p:nvSpPr>
          <p:cNvPr id="3" name="Rounded Rectangle 2"/>
          <p:cNvSpPr/>
          <p:nvPr/>
        </p:nvSpPr>
        <p:spPr>
          <a:xfrm>
            <a:off x="2438400" y="3276607"/>
            <a:ext cx="4267200" cy="1219200"/>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91208" tIns="45604" rIns="91208" bIns="45604" spcCol="0" rtlCol="0" anchor="ctr"/>
          <a:lstStyle/>
          <a:p>
            <a:pPr algn="ctr"/>
            <a:r>
              <a:rPr lang="en-US" sz="3200" dirty="0"/>
              <a:t>Purchasing articles…</a:t>
            </a:r>
          </a:p>
        </p:txBody>
      </p:sp>
    </p:spTree>
    <p:extLst>
      <p:ext uri="{BB962C8B-B14F-4D97-AF65-F5344CB8AC3E}">
        <p14:creationId xmlns:p14="http://schemas.microsoft.com/office/powerpoint/2010/main" xmlns="" val="2901116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CCC Get It Now Service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28600" y="762000"/>
            <a:ext cx="3480897"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52400" y="4734632"/>
            <a:ext cx="4572000" cy="536723"/>
          </a:xfrm>
          <a:prstGeom prst="rect">
            <a:avLst/>
          </a:prstGeom>
        </p:spPr>
        <p:txBody>
          <a:bodyPr lIns="90958" tIns="45479" rIns="90958" bIns="45479">
            <a:spAutoFit/>
          </a:bodyPr>
          <a:lstStyle/>
          <a:p>
            <a:r>
              <a:rPr lang="en-US" sz="1400" dirty="0"/>
              <a:t>Presentation available at:</a:t>
            </a:r>
            <a:endParaRPr lang="en-US" sz="1400" dirty="0">
              <a:hlinkClick r:id="rId3"/>
            </a:endParaRPr>
          </a:p>
          <a:p>
            <a:r>
              <a:rPr lang="en-US" sz="1400" dirty="0">
                <a:hlinkClick r:id="rId3"/>
              </a:rPr>
              <a:t>http://idsproject.org/conferences/2010/index.aspx</a:t>
            </a:r>
            <a:endParaRPr lang="en-US" sz="1400"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267200" y="1143000"/>
            <a:ext cx="4876800" cy="1560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962400" y="762052"/>
            <a:ext cx="5029200" cy="329575"/>
          </a:xfrm>
          <a:prstGeom prst="rect">
            <a:avLst/>
          </a:prstGeom>
          <a:noFill/>
        </p:spPr>
        <p:txBody>
          <a:bodyPr wrap="square" lIns="90958" tIns="45479" rIns="90958" bIns="45479" rtlCol="0">
            <a:spAutoFit/>
          </a:bodyPr>
          <a:lstStyle/>
          <a:p>
            <a:r>
              <a:rPr lang="en-US" sz="1500" dirty="0"/>
              <a:t>1. </a:t>
            </a:r>
            <a:r>
              <a:rPr lang="en-US" sz="1500" dirty="0" err="1"/>
              <a:t>OpenURL</a:t>
            </a:r>
            <a:r>
              <a:rPr lang="en-US" sz="1500" dirty="0"/>
              <a:t> resolver directs users to CCC Get It Now Service</a:t>
            </a:r>
          </a:p>
        </p:txBody>
      </p:sp>
      <p:pic>
        <p:nvPicPr>
          <p:cNvPr id="5124"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876800" y="2971800"/>
            <a:ext cx="3233737" cy="1020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962400" y="2667052"/>
            <a:ext cx="5029200" cy="329575"/>
          </a:xfrm>
          <a:prstGeom prst="rect">
            <a:avLst/>
          </a:prstGeom>
          <a:noFill/>
        </p:spPr>
        <p:txBody>
          <a:bodyPr wrap="square" lIns="90958" tIns="45479" rIns="90958" bIns="45479" rtlCol="0">
            <a:spAutoFit/>
          </a:bodyPr>
          <a:lstStyle/>
          <a:p>
            <a:r>
              <a:rPr lang="en-US" sz="1500" dirty="0"/>
              <a:t>2. User authenticates </a:t>
            </a:r>
          </a:p>
        </p:txBody>
      </p:sp>
      <p:pic>
        <p:nvPicPr>
          <p:cNvPr id="5125" name="Picture 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848652" y="4107925"/>
            <a:ext cx="1212289" cy="1530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4088057" y="3968352"/>
            <a:ext cx="3836746" cy="1039797"/>
          </a:xfrm>
          <a:prstGeom prst="rect">
            <a:avLst/>
          </a:prstGeom>
          <a:noFill/>
        </p:spPr>
        <p:txBody>
          <a:bodyPr wrap="square" lIns="90958" tIns="45479" rIns="90958" bIns="45479" rtlCol="0">
            <a:spAutoFit/>
          </a:bodyPr>
          <a:lstStyle/>
          <a:p>
            <a:r>
              <a:rPr lang="en-US" sz="1500" dirty="0"/>
              <a:t>3. User enters email</a:t>
            </a:r>
          </a:p>
          <a:p>
            <a:r>
              <a:rPr lang="en-US" sz="1500" dirty="0"/>
              <a:t>4. Accepts Terms &amp; Conditions</a:t>
            </a:r>
          </a:p>
          <a:p>
            <a:r>
              <a:rPr lang="en-US" sz="1500" dirty="0"/>
              <a:t>5. Submits Request </a:t>
            </a:r>
          </a:p>
          <a:p>
            <a:r>
              <a:rPr lang="en-US" sz="1500" dirty="0"/>
              <a:t>6. Receives material via email within 2 hours.</a:t>
            </a:r>
          </a:p>
        </p:txBody>
      </p:sp>
      <p:sp>
        <p:nvSpPr>
          <p:cNvPr id="5" name="Rounded Rectangle 4"/>
          <p:cNvSpPr/>
          <p:nvPr/>
        </p:nvSpPr>
        <p:spPr>
          <a:xfrm>
            <a:off x="1752600" y="5334000"/>
            <a:ext cx="5410200" cy="1371600"/>
          </a:xfrm>
          <a:prstGeom prst="roundRect">
            <a:avLst/>
          </a:prstGeom>
        </p:spPr>
        <p:style>
          <a:lnRef idx="2">
            <a:schemeClr val="accent6"/>
          </a:lnRef>
          <a:fillRef idx="1">
            <a:schemeClr val="lt1"/>
          </a:fillRef>
          <a:effectRef idx="0">
            <a:schemeClr val="accent6"/>
          </a:effectRef>
          <a:fontRef idx="minor">
            <a:schemeClr val="dk1"/>
          </a:fontRef>
        </p:style>
        <p:txBody>
          <a:bodyPr lIns="90958" tIns="45479" rIns="90958" bIns="45479" rtlCol="0" anchor="ctr"/>
          <a:lstStyle/>
          <a:p>
            <a:pPr marL="284241" indent="-284241">
              <a:buFont typeface="Arial" pitchFamily="34" charset="0"/>
              <a:buChar char="•"/>
            </a:pPr>
            <a:r>
              <a:rPr lang="en-US" sz="2000" dirty="0"/>
              <a:t>24 x 7 end-user service to buy articles</a:t>
            </a:r>
          </a:p>
          <a:p>
            <a:pPr marL="284241" indent="-284241">
              <a:buFont typeface="Arial" pitchFamily="34" charset="0"/>
              <a:buChar char="•"/>
            </a:pPr>
            <a:r>
              <a:rPr lang="en-US" sz="2000" dirty="0"/>
              <a:t>Library is billed monthly</a:t>
            </a:r>
          </a:p>
          <a:p>
            <a:pPr marL="284241" indent="-284241">
              <a:buFont typeface="Arial" pitchFamily="34" charset="0"/>
              <a:buChar char="•"/>
            </a:pPr>
            <a:r>
              <a:rPr lang="en-US" sz="2000" dirty="0"/>
              <a:t>Avg. turnaround time is less than 3 minutes</a:t>
            </a:r>
          </a:p>
          <a:p>
            <a:pPr marL="284241" indent="-284241">
              <a:buFont typeface="Arial" pitchFamily="34" charset="0"/>
              <a:buChar char="•"/>
            </a:pPr>
            <a:r>
              <a:rPr lang="en-US" sz="2000" dirty="0"/>
              <a:t>Unmediated &amp; mediated options</a:t>
            </a:r>
          </a:p>
        </p:txBody>
      </p:sp>
    </p:spTree>
    <p:extLst>
      <p:ext uri="{BB962C8B-B14F-4D97-AF65-F5344CB8AC3E}">
        <p14:creationId xmlns:p14="http://schemas.microsoft.com/office/powerpoint/2010/main" xmlns="" val="28805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
            <a:ext cx="9144000" cy="1066799"/>
          </a:xfrm>
        </p:spPr>
        <p:txBody>
          <a:bodyPr>
            <a:normAutofit fontScale="90000"/>
          </a:bodyPr>
          <a:lstStyle/>
          <a:p>
            <a:r>
              <a:rPr lang="en-US" sz="3600" dirty="0"/>
              <a:t>Staff mediated CCC Get It Now Service </a:t>
            </a:r>
            <a:br>
              <a:rPr lang="en-US" sz="3600" dirty="0"/>
            </a:br>
            <a:r>
              <a:rPr lang="en-US" sz="3600" dirty="0"/>
              <a:t>with your choice of GIST ILLiad </a:t>
            </a:r>
            <a:r>
              <a:rPr lang="en-US" sz="3600" dirty="0" err="1"/>
              <a:t>Addons</a:t>
            </a:r>
            <a:endParaRPr lang="en-US" sz="36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52400" y="2392245"/>
            <a:ext cx="2942291" cy="1570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l="-406"/>
          <a:stretch/>
        </p:blipFill>
        <p:spPr bwMode="auto">
          <a:xfrm>
            <a:off x="3276600" y="2330215"/>
            <a:ext cx="3018556" cy="1860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531435" y="2286000"/>
            <a:ext cx="2386353"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04800" y="1840468"/>
            <a:ext cx="2640297" cy="373964"/>
          </a:xfrm>
          <a:prstGeom prst="rect">
            <a:avLst/>
          </a:prstGeom>
          <a:noFill/>
        </p:spPr>
        <p:txBody>
          <a:bodyPr wrap="square" lIns="90958" tIns="45479" rIns="90958" bIns="45479" rtlCol="0">
            <a:spAutoFit/>
          </a:bodyPr>
          <a:lstStyle/>
          <a:p>
            <a:pPr algn="ctr"/>
            <a:r>
              <a:rPr lang="en-US" dirty="0" smtClean="0"/>
              <a:t>Serials Solutions </a:t>
            </a:r>
            <a:r>
              <a:rPr lang="en-US" dirty="0" err="1" smtClean="0"/>
              <a:t>Addon</a:t>
            </a:r>
            <a:endParaRPr lang="en-US" dirty="0"/>
          </a:p>
        </p:txBody>
      </p:sp>
      <p:sp>
        <p:nvSpPr>
          <p:cNvPr id="9" name="TextBox 8"/>
          <p:cNvSpPr txBox="1"/>
          <p:nvPr/>
        </p:nvSpPr>
        <p:spPr>
          <a:xfrm>
            <a:off x="3347872" y="1828800"/>
            <a:ext cx="2640297" cy="373964"/>
          </a:xfrm>
          <a:prstGeom prst="rect">
            <a:avLst/>
          </a:prstGeom>
          <a:noFill/>
        </p:spPr>
        <p:txBody>
          <a:bodyPr wrap="square" lIns="90958" tIns="45479" rIns="90958" bIns="45479" rtlCol="0">
            <a:spAutoFit/>
          </a:bodyPr>
          <a:lstStyle/>
          <a:p>
            <a:pPr algn="ctr"/>
            <a:r>
              <a:rPr lang="en-US" dirty="0" smtClean="0"/>
              <a:t>SFX </a:t>
            </a:r>
            <a:r>
              <a:rPr lang="en-US" dirty="0" err="1" smtClean="0"/>
              <a:t>Addon</a:t>
            </a:r>
            <a:endParaRPr lang="en-US" dirty="0"/>
          </a:p>
        </p:txBody>
      </p:sp>
      <p:sp>
        <p:nvSpPr>
          <p:cNvPr id="10" name="TextBox 9"/>
          <p:cNvSpPr txBox="1"/>
          <p:nvPr/>
        </p:nvSpPr>
        <p:spPr>
          <a:xfrm>
            <a:off x="6404412" y="1820634"/>
            <a:ext cx="2640297" cy="373964"/>
          </a:xfrm>
          <a:prstGeom prst="rect">
            <a:avLst/>
          </a:prstGeom>
          <a:noFill/>
        </p:spPr>
        <p:txBody>
          <a:bodyPr wrap="square" lIns="90958" tIns="45479" rIns="90958" bIns="45479" rtlCol="0">
            <a:spAutoFit/>
          </a:bodyPr>
          <a:lstStyle/>
          <a:p>
            <a:pPr algn="ctr"/>
            <a:r>
              <a:rPr lang="en-US" dirty="0" smtClean="0"/>
              <a:t>CCC Get It Now </a:t>
            </a:r>
            <a:r>
              <a:rPr lang="en-US" dirty="0" err="1" smtClean="0"/>
              <a:t>Addon</a:t>
            </a:r>
            <a:endParaRPr lang="en-US" dirty="0"/>
          </a:p>
        </p:txBody>
      </p:sp>
      <p:sp>
        <p:nvSpPr>
          <p:cNvPr id="5" name="Rounded Rectangle 4"/>
          <p:cNvSpPr/>
          <p:nvPr/>
        </p:nvSpPr>
        <p:spPr>
          <a:xfrm>
            <a:off x="1623553" y="5334000"/>
            <a:ext cx="6529855" cy="990600"/>
          </a:xfrm>
          <a:prstGeom prst="roundRect">
            <a:avLst/>
          </a:prstGeom>
        </p:spPr>
        <p:style>
          <a:lnRef idx="2">
            <a:schemeClr val="accent6"/>
          </a:lnRef>
          <a:fillRef idx="1">
            <a:schemeClr val="lt1"/>
          </a:fillRef>
          <a:effectRef idx="0">
            <a:schemeClr val="accent6"/>
          </a:effectRef>
          <a:fontRef idx="minor">
            <a:schemeClr val="dk1"/>
          </a:fontRef>
        </p:style>
        <p:txBody>
          <a:bodyPr lIns="90958" tIns="45479" rIns="90958" bIns="45479" rtlCol="0" anchor="ctr"/>
          <a:lstStyle/>
          <a:p>
            <a:pPr algn="ctr"/>
            <a:r>
              <a:rPr lang="en-US" sz="2400" b="1" dirty="0"/>
              <a:t>Under development – see details at </a:t>
            </a:r>
          </a:p>
          <a:p>
            <a:pPr algn="ctr"/>
            <a:r>
              <a:rPr lang="en-US" sz="2400" b="1" dirty="0"/>
              <a:t>International ILLiad Conference March 2011</a:t>
            </a:r>
          </a:p>
        </p:txBody>
      </p:sp>
    </p:spTree>
    <p:extLst>
      <p:ext uri="{BB962C8B-B14F-4D97-AF65-F5344CB8AC3E}">
        <p14:creationId xmlns:p14="http://schemas.microsoft.com/office/powerpoint/2010/main" xmlns="" val="3962988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53"/>
            <a:ext cx="9144000" cy="609599"/>
          </a:xfrm>
        </p:spPr>
        <p:txBody>
          <a:bodyPr>
            <a:normAutofit fontScale="90000"/>
          </a:bodyPr>
          <a:lstStyle/>
          <a:p>
            <a:r>
              <a:rPr lang="en-US" sz="3600" dirty="0"/>
              <a:t>CCC Get It Now Service </a:t>
            </a:r>
            <a:br>
              <a:rPr lang="en-US" sz="3600" dirty="0"/>
            </a:br>
            <a:r>
              <a:rPr lang="en-US" sz="3600" dirty="0"/>
              <a:t>&amp; GIST ILLiad </a:t>
            </a:r>
            <a:r>
              <a:rPr lang="en-US" sz="3600" b="1" dirty="0"/>
              <a:t>Serials Solutions </a:t>
            </a:r>
            <a:r>
              <a:rPr lang="en-US" sz="3600" dirty="0" err="1"/>
              <a:t>Addon</a:t>
            </a:r>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1066800"/>
            <a:ext cx="9144000" cy="487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8731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798416"/>
          </a:xfrm>
        </p:spPr>
        <p:txBody>
          <a:bodyPr>
            <a:normAutofit fontScale="90000"/>
          </a:bodyPr>
          <a:lstStyle/>
          <a:p>
            <a:r>
              <a:rPr lang="en-US" sz="3600" dirty="0"/>
              <a:t>CCC Get It Now Service </a:t>
            </a:r>
            <a:br>
              <a:rPr lang="en-US" sz="3600" dirty="0"/>
            </a:br>
            <a:r>
              <a:rPr lang="en-US" sz="3600" dirty="0"/>
              <a:t>&amp; GIST ILLiad </a:t>
            </a:r>
            <a:r>
              <a:rPr lang="en-US" sz="3600" b="1" dirty="0"/>
              <a:t>SFX</a:t>
            </a:r>
            <a:r>
              <a:rPr lang="en-US" sz="3600" dirty="0"/>
              <a:t> </a:t>
            </a:r>
            <a:r>
              <a:rPr lang="en-US" sz="3600" dirty="0" err="1"/>
              <a:t>Addon</a:t>
            </a:r>
            <a:endParaRPr lang="en-US" sz="3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1068636"/>
            <a:ext cx="9144000" cy="5636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8731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152400" y="1025729"/>
            <a:ext cx="8788400" cy="1098989"/>
          </a:xfrm>
        </p:spPr>
        <p:txBody>
          <a:bodyPr/>
          <a:lstStyle/>
          <a:p>
            <a:pPr eaLnBrk="1" hangingPunct="1"/>
            <a:r>
              <a:rPr lang="en-US" sz="3100" b="1" dirty="0" smtClean="0">
                <a:solidFill>
                  <a:schemeClr val="tx1"/>
                </a:solidFill>
                <a:latin typeface="Trebuchet MS" pitchFamily="34" charset="0"/>
              </a:rPr>
              <a:t>Turn-Around Time (TAT) matters to users…</a:t>
            </a:r>
            <a:endParaRPr lang="en-US" sz="3100" b="1" dirty="0">
              <a:solidFill>
                <a:schemeClr val="tx1"/>
              </a:solidFill>
              <a:latin typeface="Trebuchet MS" pitchFamily="34" charset="0"/>
            </a:endParaRPr>
          </a:p>
        </p:txBody>
      </p:sp>
      <p:grpSp>
        <p:nvGrpSpPr>
          <p:cNvPr id="3" name="Group 26"/>
          <p:cNvGrpSpPr>
            <a:grpSpLocks/>
          </p:cNvGrpSpPr>
          <p:nvPr/>
        </p:nvGrpSpPr>
        <p:grpSpPr bwMode="auto">
          <a:xfrm>
            <a:off x="0" y="-146520"/>
            <a:ext cx="9144000" cy="1324893"/>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4"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defTabSz="861311" eaLnBrk="0" fontAlgn="base" hangingPunct="0">
                  <a:spcBef>
                    <a:spcPct val="0"/>
                  </a:spcBef>
                  <a:spcAft>
                    <a:spcPct val="0"/>
                  </a:spcAft>
                  <a:buFontTx/>
                  <a:buChar char="•"/>
                  <a:defRPr/>
                </a:pPr>
                <a:endParaRPr lang="en-US" sz="3100" b="1" dirty="0">
                  <a:solidFill>
                    <a:srgbClr val="000000"/>
                  </a:solidFill>
                  <a:ea typeface="ＭＳ Ｐゴシック" pitchFamily="-32" charset="-128"/>
                </a:endParaRPr>
              </a:p>
            </p:txBody>
          </p:sp>
          <p:pic>
            <p:nvPicPr>
              <p:cNvPr id="76811" name="Picture 20" descr="IDS final logo for PP"/>
              <p:cNvPicPr>
                <a:picLocks noChangeAspect="1" noChangeArrowheads="1"/>
              </p:cNvPicPr>
              <p:nvPr/>
            </p:nvPicPr>
            <p:blipFill>
              <a:blip r:embed="rId4"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76809"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6806" name="TextBox 18"/>
          <p:cNvSpPr txBox="1">
            <a:spLocks noChangeArrowheads="1"/>
          </p:cNvSpPr>
          <p:nvPr/>
        </p:nvSpPr>
        <p:spPr bwMode="auto">
          <a:xfrm>
            <a:off x="364932" y="2271393"/>
            <a:ext cx="8387182" cy="3383262"/>
          </a:xfrm>
          <a:prstGeom prst="rect">
            <a:avLst/>
          </a:prstGeom>
          <a:noFill/>
          <a:ln w="9525">
            <a:noFill/>
            <a:miter lim="800000"/>
            <a:headEnd/>
            <a:tailEnd/>
          </a:ln>
        </p:spPr>
        <p:txBody>
          <a:bodyPr wrap="square" lIns="86128" tIns="43067" rIns="86128" bIns="43067">
            <a:spAutoFit/>
          </a:bodyPr>
          <a:lstStyle/>
          <a:p>
            <a:pPr defTabSz="861311" fontAlgn="base">
              <a:spcBef>
                <a:spcPct val="30000"/>
              </a:spcBef>
              <a:spcAft>
                <a:spcPct val="0"/>
              </a:spcAft>
            </a:pPr>
            <a:r>
              <a:rPr lang="en-US" sz="3400" b="1" dirty="0" smtClean="0">
                <a:solidFill>
                  <a:schemeClr val="bg1">
                    <a:lumMod val="50000"/>
                  </a:schemeClr>
                </a:solidFill>
                <a:latin typeface="Trebuchet MS" pitchFamily="34" charset="0"/>
                <a:cs typeface="Times New Roman" pitchFamily="18" charset="0"/>
              </a:rPr>
              <a:t>TAT defined as:</a:t>
            </a:r>
          </a:p>
          <a:p>
            <a:pPr defTabSz="861311" fontAlgn="base">
              <a:spcBef>
                <a:spcPct val="30000"/>
              </a:spcBef>
              <a:spcAft>
                <a:spcPct val="0"/>
              </a:spcAft>
            </a:pPr>
            <a:r>
              <a:rPr lang="en-US" sz="3400" b="1" dirty="0">
                <a:solidFill>
                  <a:srgbClr val="000000"/>
                </a:solidFill>
                <a:latin typeface="Trebuchet MS" pitchFamily="34" charset="0"/>
                <a:cs typeface="Times New Roman" pitchFamily="18" charset="0"/>
              </a:rPr>
              <a:t>T</a:t>
            </a:r>
            <a:r>
              <a:rPr lang="en-US" sz="3400" b="1" dirty="0" smtClean="0">
                <a:solidFill>
                  <a:srgbClr val="000000"/>
                </a:solidFill>
                <a:latin typeface="Trebuchet MS" pitchFamily="34" charset="0"/>
                <a:cs typeface="Times New Roman" pitchFamily="18" charset="0"/>
              </a:rPr>
              <a:t>he </a:t>
            </a:r>
            <a:r>
              <a:rPr lang="en-US" sz="3400" b="1" dirty="0">
                <a:solidFill>
                  <a:srgbClr val="000000"/>
                </a:solidFill>
                <a:latin typeface="Trebuchet MS" pitchFamily="34" charset="0"/>
                <a:cs typeface="Times New Roman" pitchFamily="18" charset="0"/>
              </a:rPr>
              <a:t>time </a:t>
            </a:r>
            <a:r>
              <a:rPr lang="en-US" sz="3400" b="1" dirty="0" smtClean="0">
                <a:solidFill>
                  <a:srgbClr val="000000"/>
                </a:solidFill>
                <a:latin typeface="Trebuchet MS" pitchFamily="34" charset="0"/>
                <a:cs typeface="Times New Roman" pitchFamily="18" charset="0"/>
              </a:rPr>
              <a:t>from when user </a:t>
            </a:r>
            <a:r>
              <a:rPr lang="en-US" sz="3400" b="1" dirty="0">
                <a:solidFill>
                  <a:srgbClr val="000000"/>
                </a:solidFill>
                <a:latin typeface="Trebuchet MS" pitchFamily="34" charset="0"/>
                <a:cs typeface="Times New Roman" pitchFamily="18" charset="0"/>
              </a:rPr>
              <a:t>places a request until the time the user is notified the loan is ready for pickup or the article is ready to be retrieved from the </a:t>
            </a:r>
            <a:r>
              <a:rPr lang="en-US" sz="3400" b="1" dirty="0" smtClean="0">
                <a:solidFill>
                  <a:srgbClr val="000000"/>
                </a:solidFill>
                <a:latin typeface="Trebuchet MS" pitchFamily="34" charset="0"/>
                <a:cs typeface="Times New Roman" pitchFamily="18" charset="0"/>
              </a:rPr>
              <a:t>Web. </a:t>
            </a:r>
            <a:endParaRPr lang="en-US" sz="3400" b="1" dirty="0">
              <a:solidFill>
                <a:srgbClr val="000000"/>
              </a:solidFill>
              <a:latin typeface="Trebuchet MS" pitchFamily="34" charset="0"/>
              <a:cs typeface="Times New Roman" pitchFamily="18" charset="0"/>
            </a:endParaRPr>
          </a:p>
        </p:txBody>
      </p:sp>
      <p:grpSp>
        <p:nvGrpSpPr>
          <p:cNvPr id="15" name="Group 13"/>
          <p:cNvGrpSpPr>
            <a:grpSpLocks/>
          </p:cNvGrpSpPr>
          <p:nvPr/>
        </p:nvGrpSpPr>
        <p:grpSpPr bwMode="auto">
          <a:xfrm>
            <a:off x="435433" y="6213107"/>
            <a:ext cx="8267095" cy="439596"/>
            <a:chOff x="304800" y="6225540"/>
            <a:chExt cx="8451314" cy="365760"/>
          </a:xfrm>
        </p:grpSpPr>
        <p:sp>
          <p:nvSpPr>
            <p:cNvPr id="16"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1311"/>
              <a:endParaRPr lang="en-US">
                <a:solidFill>
                  <a:srgbClr val="000000"/>
                </a:solidFill>
              </a:endParaRPr>
            </a:p>
          </p:txBody>
        </p:sp>
        <p:pic>
          <p:nvPicPr>
            <p:cNvPr id="17"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20" name="Group 19"/>
          <p:cNvGrpSpPr/>
          <p:nvPr/>
        </p:nvGrpSpPr>
        <p:grpSpPr>
          <a:xfrm>
            <a:off x="149290" y="6562398"/>
            <a:ext cx="8791510" cy="237022"/>
            <a:chOff x="156754" y="6824547"/>
            <a:chExt cx="9231086" cy="246514"/>
          </a:xfrm>
        </p:grpSpPr>
        <p:sp>
          <p:nvSpPr>
            <p:cNvPr id="21"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1311" fontAlgn="base">
                <a:spcBef>
                  <a:spcPct val="0"/>
                </a:spcBef>
                <a:spcAft>
                  <a:spcPct val="0"/>
                </a:spcAft>
                <a:defRPr/>
              </a:pPr>
              <a:fld id="{63243E49-5E72-4759-A2B4-AF367778799D}" type="slidenum">
                <a:rPr lang="en-US" sz="800">
                  <a:solidFill>
                    <a:srgbClr val="000000"/>
                  </a:solidFill>
                  <a:latin typeface="Trebuchet MS" pitchFamily="34" charset="0"/>
                </a:rPr>
                <a:pPr algn="r" defTabSz="861311" fontAlgn="base">
                  <a:spcBef>
                    <a:spcPct val="0"/>
                  </a:spcBef>
                  <a:spcAft>
                    <a:spcPct val="0"/>
                  </a:spcAft>
                  <a:defRPr/>
                </a:pPr>
                <a:t>4</a:t>
              </a:fld>
              <a:endParaRPr lang="en-US" sz="800" dirty="0">
                <a:solidFill>
                  <a:srgbClr val="000000"/>
                </a:solidFill>
                <a:latin typeface="Trebuchet MS" pitchFamily="34" charset="0"/>
              </a:endParaRPr>
            </a:p>
          </p:txBody>
        </p:sp>
        <p:sp>
          <p:nvSpPr>
            <p:cNvPr id="22"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1311"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Tree>
    <p:extLst>
      <p:ext uri="{BB962C8B-B14F-4D97-AF65-F5344CB8AC3E}">
        <p14:creationId xmlns:p14="http://schemas.microsoft.com/office/powerpoint/2010/main" xmlns="" val="335451878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04852" y="723046"/>
            <a:ext cx="6086475" cy="6024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81000" y="152452"/>
            <a:ext cx="8458200" cy="584775"/>
          </a:xfrm>
          <a:prstGeom prst="rect">
            <a:avLst/>
          </a:prstGeom>
        </p:spPr>
        <p:txBody>
          <a:bodyPr wrap="square" lIns="90958" tIns="45479" rIns="90958" bIns="45479">
            <a:spAutoFit/>
          </a:bodyPr>
          <a:lstStyle/>
          <a:p>
            <a:pPr algn="ctr"/>
            <a:r>
              <a:rPr lang="en-US" sz="3200" dirty="0">
                <a:latin typeface="+mj-lt"/>
              </a:rPr>
              <a:t>CCC Get It Now Service GIST ILLiad </a:t>
            </a:r>
            <a:r>
              <a:rPr lang="en-US" sz="3200" dirty="0" err="1">
                <a:latin typeface="+mj-lt"/>
              </a:rPr>
              <a:t>Addon</a:t>
            </a:r>
            <a:endParaRPr lang="en-US" sz="3200" dirty="0">
              <a:latin typeface="+mj-lt"/>
            </a:endParaRPr>
          </a:p>
        </p:txBody>
      </p:sp>
      <p:sp>
        <p:nvSpPr>
          <p:cNvPr id="5" name="Rounded Rectangle 4"/>
          <p:cNvSpPr/>
          <p:nvPr/>
        </p:nvSpPr>
        <p:spPr>
          <a:xfrm>
            <a:off x="5791200" y="2667005"/>
            <a:ext cx="3200400" cy="1752600"/>
          </a:xfrm>
          <a:prstGeom prst="roundRect">
            <a:avLst/>
          </a:prstGeom>
        </p:spPr>
        <p:style>
          <a:lnRef idx="2">
            <a:schemeClr val="accent6"/>
          </a:lnRef>
          <a:fillRef idx="1">
            <a:schemeClr val="lt1"/>
          </a:fillRef>
          <a:effectRef idx="0">
            <a:schemeClr val="accent6"/>
          </a:effectRef>
          <a:fontRef idx="minor">
            <a:schemeClr val="dk1"/>
          </a:fontRef>
        </p:style>
        <p:txBody>
          <a:bodyPr lIns="90958" tIns="45479" rIns="90958" bIns="45479" rtlCol="0" anchor="ctr"/>
          <a:lstStyle/>
          <a:p>
            <a:pPr algn="ctr"/>
            <a:r>
              <a:rPr lang="en-US" sz="2400" dirty="0" err="1"/>
              <a:t>Addon</a:t>
            </a:r>
            <a:r>
              <a:rPr lang="en-US" sz="2400" dirty="0"/>
              <a:t> tab appears only if article is available from the CCC Get It Now Service</a:t>
            </a:r>
          </a:p>
        </p:txBody>
      </p:sp>
    </p:spTree>
    <p:extLst>
      <p:ext uri="{BB962C8B-B14F-4D97-AF65-F5344CB8AC3E}">
        <p14:creationId xmlns:p14="http://schemas.microsoft.com/office/powerpoint/2010/main" xmlns="" val="3999316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Order confirmed</a:t>
            </a:r>
            <a:br>
              <a:rPr lang="en-US" dirty="0" smtClean="0"/>
            </a:br>
            <a:r>
              <a:rPr lang="en-US" sz="3600" i="1" dirty="0"/>
              <a:t>Delivery in about 3 minutes (within 2 hours)</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44647" y="1295400"/>
            <a:ext cx="8242205" cy="5416864"/>
          </a:xfrm>
          <a:prstGeom prst="rect">
            <a:avLst/>
          </a:prstGeom>
          <a:noFill/>
          <a:ln w="9525">
            <a:noFill/>
            <a:miter lim="800000"/>
            <a:headEnd/>
            <a:tailEnd/>
          </a:ln>
        </p:spPr>
      </p:pic>
      <p:sp>
        <p:nvSpPr>
          <p:cNvPr id="4" name="Rounded Rectangle 3"/>
          <p:cNvSpPr/>
          <p:nvPr/>
        </p:nvSpPr>
        <p:spPr>
          <a:xfrm>
            <a:off x="5486400" y="3276604"/>
            <a:ext cx="3505200" cy="1828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0958" tIns="45479" rIns="90958" bIns="45479" rtlCol="0" anchor="ctr"/>
          <a:lstStyle/>
          <a:p>
            <a:pPr marL="454792" indent="-454792">
              <a:buFont typeface="Arial" pitchFamily="34" charset="0"/>
              <a:buChar char="•"/>
            </a:pPr>
            <a:r>
              <a:rPr lang="en-US" dirty="0" smtClean="0">
                <a:solidFill>
                  <a:schemeClr val="tx1"/>
                </a:solidFill>
              </a:rPr>
              <a:t>Cost effective</a:t>
            </a:r>
          </a:p>
          <a:p>
            <a:pPr marL="454792" indent="-454792">
              <a:buFont typeface="Arial" pitchFamily="34" charset="0"/>
              <a:buChar char="•"/>
            </a:pPr>
            <a:r>
              <a:rPr lang="en-US" dirty="0" smtClean="0">
                <a:solidFill>
                  <a:schemeClr val="tx1"/>
                </a:solidFill>
              </a:rPr>
              <a:t>Pay by invoice</a:t>
            </a:r>
          </a:p>
          <a:p>
            <a:pPr marL="454792" indent="-454792">
              <a:buFont typeface="Arial" pitchFamily="34" charset="0"/>
              <a:buChar char="•"/>
            </a:pPr>
            <a:r>
              <a:rPr lang="en-US" dirty="0" smtClean="0">
                <a:solidFill>
                  <a:schemeClr val="tx1"/>
                </a:solidFill>
              </a:rPr>
              <a:t>24 x 7 service</a:t>
            </a:r>
          </a:p>
          <a:p>
            <a:pPr marL="454792" indent="-454792">
              <a:buFont typeface="Arial" pitchFamily="34" charset="0"/>
              <a:buChar char="•"/>
            </a:pPr>
            <a:r>
              <a:rPr lang="en-US" dirty="0" smtClean="0">
                <a:solidFill>
                  <a:schemeClr val="tx1"/>
                </a:solidFill>
              </a:rPr>
              <a:t>Safeguards; authorized users only, check for duplicates &amp; multiple order limits</a:t>
            </a:r>
            <a:endParaRPr lang="en-US" dirty="0">
              <a:solidFill>
                <a:schemeClr val="tx1"/>
              </a:solidFill>
            </a:endParaRPr>
          </a:p>
        </p:txBody>
      </p:sp>
      <p:sp>
        <p:nvSpPr>
          <p:cNvPr id="5" name="Rectangle 4"/>
          <p:cNvSpPr/>
          <p:nvPr/>
        </p:nvSpPr>
        <p:spPr>
          <a:xfrm>
            <a:off x="5105400" y="5234947"/>
            <a:ext cx="3924300" cy="1498481"/>
          </a:xfrm>
          <a:prstGeom prst="rect">
            <a:avLst/>
          </a:prstGeom>
        </p:spPr>
        <p:style>
          <a:lnRef idx="2">
            <a:schemeClr val="accent2"/>
          </a:lnRef>
          <a:fillRef idx="1">
            <a:schemeClr val="lt1"/>
          </a:fillRef>
          <a:effectRef idx="0">
            <a:schemeClr val="accent2"/>
          </a:effectRef>
          <a:fontRef idx="minor">
            <a:schemeClr val="dk1"/>
          </a:fontRef>
        </p:style>
        <p:txBody>
          <a:bodyPr wrap="square" lIns="90958" tIns="45479" rIns="90958" bIns="45479">
            <a:spAutoFit/>
          </a:bodyPr>
          <a:lstStyle/>
          <a:p>
            <a:pPr lvl="1"/>
            <a:r>
              <a:rPr lang="en-US" dirty="0"/>
              <a:t>Tim Bowen</a:t>
            </a:r>
          </a:p>
          <a:p>
            <a:pPr lvl="1"/>
            <a:r>
              <a:rPr lang="en-US" dirty="0"/>
              <a:t>Product Manager</a:t>
            </a:r>
          </a:p>
          <a:p>
            <a:pPr lvl="1"/>
            <a:r>
              <a:rPr lang="en-US" dirty="0"/>
              <a:t>Copyright Clearance Center</a:t>
            </a:r>
          </a:p>
          <a:p>
            <a:pPr lvl="1"/>
            <a:r>
              <a:rPr lang="en-US" dirty="0"/>
              <a:t>978-646-2592</a:t>
            </a:r>
          </a:p>
          <a:p>
            <a:pPr lvl="1"/>
            <a:r>
              <a:rPr lang="en-US" dirty="0"/>
              <a:t>tbowen@copyright.com </a:t>
            </a:r>
          </a:p>
        </p:txBody>
      </p:sp>
    </p:spTree>
    <p:extLst>
      <p:ext uri="{BB962C8B-B14F-4D97-AF65-F5344CB8AC3E}">
        <p14:creationId xmlns:p14="http://schemas.microsoft.com/office/powerpoint/2010/main" xmlns="" val="3715966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914400"/>
          </a:xfrm>
        </p:spPr>
        <p:txBody>
          <a:bodyPr>
            <a:normAutofit fontScale="90000"/>
          </a:bodyPr>
          <a:lstStyle/>
          <a:p>
            <a:r>
              <a:rPr lang="en-US" dirty="0" smtClean="0"/>
              <a:t>What will the GIST Team release this August?</a:t>
            </a:r>
            <a:endParaRPr lang="en-US" dirty="0"/>
          </a:p>
        </p:txBody>
      </p:sp>
      <p:sp>
        <p:nvSpPr>
          <p:cNvPr id="3" name="Slide Number Placeholder 2"/>
          <p:cNvSpPr>
            <a:spLocks noGrp="1"/>
          </p:cNvSpPr>
          <p:nvPr>
            <p:ph type="sldNum" sz="quarter" idx="12"/>
          </p:nvPr>
        </p:nvSpPr>
        <p:spPr/>
        <p:txBody>
          <a:bodyPr/>
          <a:lstStyle/>
          <a:p>
            <a:pPr>
              <a:defRPr/>
            </a:pPr>
            <a:fld id="{46595C16-B71B-4E93-BE2E-0BC072D3E048}" type="slidenum">
              <a:rPr lang="en-US" sz="1300" smtClean="0">
                <a:solidFill>
                  <a:srgbClr val="000000"/>
                </a:solidFill>
                <a:latin typeface="Arial"/>
                <a:cs typeface="Arial"/>
              </a:rPr>
              <a:pPr>
                <a:defRPr/>
              </a:pPr>
              <a:t>42</a:t>
            </a:fld>
            <a:endParaRPr lang="en-US" sz="1300" dirty="0">
              <a:solidFill>
                <a:srgbClr val="000000"/>
              </a:solidFill>
              <a:latin typeface="Arial"/>
              <a:cs typeface="Arial"/>
            </a:endParaRPr>
          </a:p>
        </p:txBody>
      </p:sp>
      <p:sp>
        <p:nvSpPr>
          <p:cNvPr id="4" name="Rounded Rectangle 3"/>
          <p:cNvSpPr/>
          <p:nvPr/>
        </p:nvSpPr>
        <p:spPr>
          <a:xfrm>
            <a:off x="533400" y="1905000"/>
            <a:ext cx="7772400" cy="3505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itchFamily="34" charset="0"/>
              <a:buChar char="•"/>
            </a:pPr>
            <a:r>
              <a:rPr lang="en-US" sz="3600" dirty="0" smtClean="0"/>
              <a:t>Acquisitions Manager</a:t>
            </a:r>
          </a:p>
          <a:p>
            <a:pPr marL="285750" indent="-285750">
              <a:buFont typeface="Arial" pitchFamily="34" charset="0"/>
              <a:buChar char="•"/>
            </a:pPr>
            <a:endParaRPr lang="en-US" sz="3600" dirty="0" smtClean="0"/>
          </a:p>
          <a:p>
            <a:pPr marL="285750" indent="-285750">
              <a:buFont typeface="Arial" pitchFamily="34" charset="0"/>
              <a:buChar char="•"/>
            </a:pPr>
            <a:r>
              <a:rPr lang="en-US" sz="3600" dirty="0" smtClean="0"/>
              <a:t>Updated GIST for ILLiad Webpages</a:t>
            </a:r>
            <a:endParaRPr lang="en-US" sz="3600" dirty="0"/>
          </a:p>
        </p:txBody>
      </p:sp>
    </p:spTree>
    <p:extLst>
      <p:ext uri="{BB962C8B-B14F-4D97-AF65-F5344CB8AC3E}">
        <p14:creationId xmlns:p14="http://schemas.microsoft.com/office/powerpoint/2010/main" xmlns="" val="62091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
            <a:ext cx="7772400" cy="381001"/>
          </a:xfrm>
        </p:spPr>
        <p:txBody>
          <a:bodyPr>
            <a:noAutofit/>
          </a:bodyPr>
          <a:lstStyle/>
          <a:p>
            <a:pPr algn="ctr"/>
            <a:r>
              <a:rPr lang="en-US" sz="2800" b="1" dirty="0" smtClean="0">
                <a:effectLst/>
              </a:rPr>
              <a:t>GIST Acquisitions Manager</a:t>
            </a:r>
            <a:endParaRPr lang="en-US" sz="2800" b="1" dirty="0">
              <a:effectLst/>
            </a:endParaRPr>
          </a:p>
        </p:txBody>
      </p:sp>
      <p:sp>
        <p:nvSpPr>
          <p:cNvPr id="16" name="Slide Number Placeholder 15"/>
          <p:cNvSpPr>
            <a:spLocks noGrp="1"/>
          </p:cNvSpPr>
          <p:nvPr>
            <p:ph type="sldNum" sz="quarter" idx="12"/>
          </p:nvPr>
        </p:nvSpPr>
        <p:spPr/>
        <p:txBody>
          <a:bodyPr/>
          <a:lstStyle/>
          <a:p>
            <a:fld id="{3023AC8E-AD32-4E7E-87DC-3C962FF37107}" type="slidenum">
              <a:rPr lang="en-US" smtClean="0">
                <a:solidFill>
                  <a:prstClr val="black">
                    <a:tint val="75000"/>
                  </a:prstClr>
                </a:solidFill>
              </a:rPr>
              <a:pPr/>
              <a:t>43</a:t>
            </a:fld>
            <a:endParaRPr lang="en-US">
              <a:solidFill>
                <a:prstClr val="black">
                  <a:tint val="75000"/>
                </a:prstClr>
              </a:solidFill>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 y="762001"/>
            <a:ext cx="1687287" cy="1893511"/>
          </a:xfrm>
          <a:prstGeom prst="rect">
            <a:avLst/>
          </a:prstGeom>
          <a:ln>
            <a:noFill/>
          </a:ln>
          <a:effectLst>
            <a:outerShdw blurRad="292100" dist="139700" dir="2700000" algn="tl" rotWithShape="0">
              <a:srgbClr val="333333">
                <a:alpha val="65000"/>
              </a:srgbClr>
            </a:outerShdw>
          </a:effectLst>
        </p:spPr>
      </p:pic>
      <p:sp>
        <p:nvSpPr>
          <p:cNvPr id="6" name="Up Arrow Callout 5"/>
          <p:cNvSpPr/>
          <p:nvPr/>
        </p:nvSpPr>
        <p:spPr>
          <a:xfrm>
            <a:off x="76201" y="2667000"/>
            <a:ext cx="1404257" cy="1828800"/>
          </a:xfrm>
          <a:prstGeom prst="upArrowCallout">
            <a:avLst>
              <a:gd name="adj1" fmla="val 25000"/>
              <a:gd name="adj2" fmla="val 25000"/>
              <a:gd name="adj3" fmla="val 25000"/>
              <a:gd name="adj4" fmla="val 73419"/>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b="1" dirty="0" smtClean="0">
                <a:solidFill>
                  <a:prstClr val="black"/>
                </a:solidFill>
              </a:rPr>
              <a:t>Funds</a:t>
            </a:r>
          </a:p>
          <a:p>
            <a:pPr defTabSz="457200"/>
            <a:r>
              <a:rPr lang="en-US" sz="1000" dirty="0" smtClean="0">
                <a:solidFill>
                  <a:prstClr val="black"/>
                </a:solidFill>
              </a:rPr>
              <a:t>Configure visibility as appropriate: On/Off,</a:t>
            </a:r>
          </a:p>
          <a:p>
            <a:pPr defTabSz="457200"/>
            <a:r>
              <a:rPr lang="en-US" sz="1000" dirty="0" smtClean="0">
                <a:solidFill>
                  <a:prstClr val="black"/>
                </a:solidFill>
              </a:rPr>
              <a:t>Username  &amp; Funds,</a:t>
            </a:r>
          </a:p>
          <a:p>
            <a:pPr defTabSz="457200"/>
            <a:r>
              <a:rPr lang="en-US" sz="1000" dirty="0" smtClean="0">
                <a:solidFill>
                  <a:prstClr val="black"/>
                </a:solidFill>
              </a:rPr>
              <a:t>Dept – General Fund,</a:t>
            </a:r>
          </a:p>
          <a:p>
            <a:pPr defTabSz="457200"/>
            <a:r>
              <a:rPr lang="en-US" sz="1000" dirty="0" smtClean="0">
                <a:solidFill>
                  <a:prstClr val="black"/>
                </a:solidFill>
              </a:rPr>
              <a:t>Description: Radio button w/name &amp; totals</a:t>
            </a:r>
            <a:endParaRPr lang="en-US" sz="1000" dirty="0">
              <a:solidFill>
                <a:prstClr val="black"/>
              </a:solidFill>
            </a:endParaRPr>
          </a:p>
        </p:txBody>
      </p:sp>
      <p:pic>
        <p:nvPicPr>
          <p:cNvPr id="8" name="Picture 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177142" y="762000"/>
            <a:ext cx="3461657" cy="2244840"/>
          </a:xfrm>
          <a:prstGeom prst="rect">
            <a:avLst/>
          </a:prstGeom>
          <a:ln>
            <a:noFill/>
          </a:ln>
          <a:effectLst>
            <a:outerShdw blurRad="292100" dist="139700" dir="2700000" algn="tl" rotWithShape="0">
              <a:srgbClr val="333333">
                <a:alpha val="65000"/>
              </a:srgbClr>
            </a:outerShdw>
          </a:effectLst>
        </p:spPr>
      </p:pic>
      <p:sp>
        <p:nvSpPr>
          <p:cNvPr id="9" name="Up Arrow Callout 8"/>
          <p:cNvSpPr/>
          <p:nvPr/>
        </p:nvSpPr>
        <p:spPr>
          <a:xfrm>
            <a:off x="2993572" y="2362200"/>
            <a:ext cx="3559628" cy="4114800"/>
          </a:xfrm>
          <a:prstGeom prst="upArrowCallout">
            <a:avLst>
              <a:gd name="adj1" fmla="val 24006"/>
              <a:gd name="adj2" fmla="val 25994"/>
              <a:gd name="adj3" fmla="val 14064"/>
              <a:gd name="adj4" fmla="val 81110"/>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1600" b="1" dirty="0" smtClean="0">
                <a:solidFill>
                  <a:prstClr val="black"/>
                </a:solidFill>
              </a:rPr>
              <a:t>Purchasing</a:t>
            </a:r>
          </a:p>
          <a:p>
            <a:pPr defTabSz="457200"/>
            <a:r>
              <a:rPr lang="en-US" sz="1000" b="1" dirty="0" smtClean="0">
                <a:solidFill>
                  <a:prstClr val="black"/>
                </a:solidFill>
              </a:rPr>
              <a:t>Price Check</a:t>
            </a:r>
          </a:p>
          <a:p>
            <a:pPr marL="228600" indent="-228600" defTabSz="457200">
              <a:buFont typeface="Arial" pitchFamily="34" charset="0"/>
              <a:buChar char="•"/>
            </a:pPr>
            <a:r>
              <a:rPr lang="en-US" sz="1000" dirty="0" smtClean="0">
                <a:solidFill>
                  <a:prstClr val="black"/>
                </a:solidFill>
              </a:rPr>
              <a:t>GIST </a:t>
            </a:r>
            <a:r>
              <a:rPr lang="en-US" sz="1000" dirty="0" err="1" smtClean="0">
                <a:solidFill>
                  <a:prstClr val="black"/>
                </a:solidFill>
              </a:rPr>
              <a:t>Addon</a:t>
            </a:r>
            <a:r>
              <a:rPr lang="en-US" sz="1000" dirty="0" smtClean="0">
                <a:solidFill>
                  <a:prstClr val="black"/>
                </a:solidFill>
              </a:rPr>
              <a:t>: Amazon, </a:t>
            </a:r>
            <a:r>
              <a:rPr lang="en-US" sz="1000" dirty="0" err="1" smtClean="0">
                <a:solidFill>
                  <a:prstClr val="black"/>
                </a:solidFill>
              </a:rPr>
              <a:t>Alibris</a:t>
            </a:r>
            <a:r>
              <a:rPr lang="en-US" sz="1000" smtClean="0">
                <a:solidFill>
                  <a:prstClr val="black"/>
                </a:solidFill>
              </a:rPr>
              <a:t>, BWB</a:t>
            </a:r>
            <a:r>
              <a:rPr lang="en-US" sz="1000" dirty="0" smtClean="0">
                <a:solidFill>
                  <a:prstClr val="black"/>
                </a:solidFill>
              </a:rPr>
              <a:t>, GOBI, You select your vendor</a:t>
            </a:r>
          </a:p>
          <a:p>
            <a:pPr defTabSz="457200"/>
            <a:endParaRPr lang="en-US" sz="500" dirty="0">
              <a:solidFill>
                <a:prstClr val="black"/>
              </a:solidFill>
            </a:endParaRPr>
          </a:p>
          <a:p>
            <a:pPr defTabSz="457200"/>
            <a:r>
              <a:rPr lang="en-US" sz="1000" b="1" dirty="0" smtClean="0">
                <a:solidFill>
                  <a:prstClr val="black"/>
                </a:solidFill>
              </a:rPr>
              <a:t>Ordering Process</a:t>
            </a:r>
          </a:p>
          <a:p>
            <a:pPr defTabSz="457200"/>
            <a:r>
              <a:rPr lang="en-US" sz="1000" dirty="0" smtClean="0">
                <a:solidFill>
                  <a:prstClr val="black"/>
                </a:solidFill>
              </a:rPr>
              <a:t>GIST </a:t>
            </a:r>
            <a:r>
              <a:rPr lang="en-US" sz="1000" dirty="0" err="1" smtClean="0">
                <a:solidFill>
                  <a:prstClr val="black"/>
                </a:solidFill>
              </a:rPr>
              <a:t>Addon</a:t>
            </a:r>
            <a:r>
              <a:rPr lang="en-US" sz="1000" dirty="0" smtClean="0">
                <a:solidFill>
                  <a:prstClr val="black"/>
                </a:solidFill>
              </a:rPr>
              <a:t>:  Fund Manager Interface</a:t>
            </a:r>
          </a:p>
          <a:p>
            <a:pPr marL="228600" indent="-228600" defTabSz="457200">
              <a:buFont typeface="Arial" pitchFamily="34" charset="0"/>
              <a:buChar char="•"/>
            </a:pPr>
            <a:r>
              <a:rPr lang="en-US" sz="1000" dirty="0" smtClean="0">
                <a:solidFill>
                  <a:prstClr val="black"/>
                </a:solidFill>
              </a:rPr>
              <a:t>Check current FUNDS (associated with username, department, and general purpose), import current FUNDS.</a:t>
            </a:r>
          </a:p>
          <a:p>
            <a:pPr marL="228600" indent="-228600" defTabSz="457200">
              <a:buFont typeface="Arial" pitchFamily="34" charset="0"/>
              <a:buChar char="•"/>
            </a:pPr>
            <a:r>
              <a:rPr lang="en-US" sz="1000" dirty="0" smtClean="0">
                <a:solidFill>
                  <a:prstClr val="black"/>
                </a:solidFill>
              </a:rPr>
              <a:t>Apply FUNDS in real time.</a:t>
            </a:r>
            <a:endParaRPr lang="en-US" sz="1000" dirty="0">
              <a:solidFill>
                <a:prstClr val="black"/>
              </a:solidFill>
            </a:endParaRPr>
          </a:p>
          <a:p>
            <a:pPr marL="228600" indent="-228600" defTabSz="457200"/>
            <a:endParaRPr lang="en-US" sz="500" dirty="0" smtClean="0">
              <a:solidFill>
                <a:prstClr val="black"/>
              </a:solidFill>
            </a:endParaRPr>
          </a:p>
          <a:p>
            <a:pPr marL="228600" indent="-228600" defTabSz="457200"/>
            <a:r>
              <a:rPr lang="en-US" sz="1000" b="1" dirty="0" smtClean="0">
                <a:solidFill>
                  <a:prstClr val="black"/>
                </a:solidFill>
              </a:rPr>
              <a:t>Purchasing Process</a:t>
            </a:r>
          </a:p>
          <a:p>
            <a:pPr marL="228600" indent="-228600" defTabSz="457200"/>
            <a:r>
              <a:rPr lang="en-US" sz="1000" dirty="0" smtClean="0">
                <a:solidFill>
                  <a:prstClr val="black"/>
                </a:solidFill>
              </a:rPr>
              <a:t>Amazon </a:t>
            </a:r>
            <a:r>
              <a:rPr lang="en-US" sz="1000" dirty="0" err="1" smtClean="0">
                <a:solidFill>
                  <a:prstClr val="black"/>
                </a:solidFill>
              </a:rPr>
              <a:t>Addon</a:t>
            </a:r>
            <a:r>
              <a:rPr lang="en-US" sz="1000" dirty="0" smtClean="0">
                <a:solidFill>
                  <a:prstClr val="black"/>
                </a:solidFill>
              </a:rPr>
              <a:t>: (one example)</a:t>
            </a:r>
          </a:p>
          <a:p>
            <a:pPr marL="228600" indent="-228600" defTabSz="457200">
              <a:buFont typeface="Arial" pitchFamily="34" charset="0"/>
              <a:buChar char="•"/>
            </a:pPr>
            <a:r>
              <a:rPr lang="en-US" sz="1000" dirty="0" smtClean="0">
                <a:solidFill>
                  <a:prstClr val="black"/>
                </a:solidFill>
              </a:rPr>
              <a:t>Import Order Total, Order Number, Estimated shipping date,  Delivery URL</a:t>
            </a:r>
            <a:endParaRPr lang="en-US" sz="1000" strike="sngStrike" dirty="0" smtClean="0">
              <a:solidFill>
                <a:prstClr val="black"/>
              </a:solidFill>
            </a:endParaRPr>
          </a:p>
          <a:p>
            <a:pPr marL="228600" indent="-228600" defTabSz="457200">
              <a:buFont typeface="Arial" pitchFamily="34" charset="0"/>
              <a:buChar char="•"/>
            </a:pPr>
            <a:r>
              <a:rPr lang="en-US" sz="1000" dirty="0" smtClean="0">
                <a:solidFill>
                  <a:prstClr val="black"/>
                </a:solidFill>
              </a:rPr>
              <a:t>Print Procurement Form – institution specific (</a:t>
            </a:r>
            <a:r>
              <a:rPr lang="en-US" sz="1000" dirty="0" err="1" smtClean="0">
                <a:solidFill>
                  <a:prstClr val="black"/>
                </a:solidFill>
              </a:rPr>
              <a:t>addon</a:t>
            </a:r>
            <a:r>
              <a:rPr lang="en-US" sz="1000" dirty="0" smtClean="0">
                <a:solidFill>
                  <a:prstClr val="black"/>
                </a:solidFill>
              </a:rPr>
              <a:t> &amp;/or report)</a:t>
            </a:r>
          </a:p>
          <a:p>
            <a:pPr marL="228600" indent="-228600" defTabSz="457200"/>
            <a:endParaRPr lang="en-US" sz="500" dirty="0" smtClean="0">
              <a:solidFill>
                <a:prstClr val="black"/>
              </a:solidFill>
            </a:endParaRPr>
          </a:p>
          <a:p>
            <a:pPr marL="228600" indent="-228600" defTabSz="457200"/>
            <a:r>
              <a:rPr lang="en-US" sz="1000" b="1" dirty="0" smtClean="0">
                <a:solidFill>
                  <a:prstClr val="black"/>
                </a:solidFill>
              </a:rPr>
              <a:t>Holdings Process</a:t>
            </a:r>
          </a:p>
          <a:p>
            <a:pPr marL="228600" indent="-228600" defTabSz="457200"/>
            <a:r>
              <a:rPr lang="en-US" sz="1000" dirty="0" smtClean="0">
                <a:solidFill>
                  <a:prstClr val="black"/>
                </a:solidFill>
              </a:rPr>
              <a:t>OCLC </a:t>
            </a:r>
            <a:r>
              <a:rPr lang="en-US" sz="1000" dirty="0" err="1" smtClean="0">
                <a:solidFill>
                  <a:prstClr val="black"/>
                </a:solidFill>
              </a:rPr>
              <a:t>Addon</a:t>
            </a:r>
            <a:r>
              <a:rPr lang="en-US" sz="1000" dirty="0" smtClean="0">
                <a:solidFill>
                  <a:prstClr val="black"/>
                </a:solidFill>
              </a:rPr>
              <a:t>: Open OCLC </a:t>
            </a:r>
            <a:r>
              <a:rPr lang="en-US" sz="1000" dirty="0" err="1" smtClean="0">
                <a:solidFill>
                  <a:prstClr val="black"/>
                </a:solidFill>
              </a:rPr>
              <a:t>Connexion</a:t>
            </a:r>
            <a:r>
              <a:rPr lang="en-US" sz="1000" dirty="0">
                <a:solidFill>
                  <a:prstClr val="black"/>
                </a:solidFill>
              </a:rPr>
              <a:t> </a:t>
            </a:r>
            <a:r>
              <a:rPr lang="en-US" sz="1000" dirty="0" smtClean="0">
                <a:solidFill>
                  <a:prstClr val="black"/>
                </a:solidFill>
              </a:rPr>
              <a:t>– search, import LC#. </a:t>
            </a:r>
          </a:p>
          <a:p>
            <a:pPr marL="228600" indent="-228600" defTabSz="457200"/>
            <a:r>
              <a:rPr lang="en-US" sz="1000" dirty="0" smtClean="0">
                <a:solidFill>
                  <a:prstClr val="black"/>
                </a:solidFill>
              </a:rPr>
              <a:t>ILS </a:t>
            </a:r>
            <a:r>
              <a:rPr lang="en-US" sz="1000" dirty="0" err="1" smtClean="0">
                <a:solidFill>
                  <a:prstClr val="black"/>
                </a:solidFill>
              </a:rPr>
              <a:t>Addon</a:t>
            </a:r>
            <a:r>
              <a:rPr lang="en-US" sz="1000" dirty="0" smtClean="0">
                <a:solidFill>
                  <a:prstClr val="black"/>
                </a:solidFill>
              </a:rPr>
              <a:t>: Create Hold? (long-term TAG project)</a:t>
            </a:r>
          </a:p>
        </p:txBody>
      </p:sp>
      <p:sp>
        <p:nvSpPr>
          <p:cNvPr id="10" name="Up Arrow Callout 9"/>
          <p:cNvSpPr/>
          <p:nvPr/>
        </p:nvSpPr>
        <p:spPr>
          <a:xfrm>
            <a:off x="1600200" y="2819400"/>
            <a:ext cx="1295400" cy="3581400"/>
          </a:xfrm>
          <a:prstGeom prst="upArrowCallout">
            <a:avLst>
              <a:gd name="adj1" fmla="val 24006"/>
              <a:gd name="adj2" fmla="val 25994"/>
              <a:gd name="adj3" fmla="val 14064"/>
              <a:gd name="adj4" fmla="val 90371"/>
            </a:avLst>
          </a:prstGeom>
          <a:ln/>
        </p:spPr>
        <p:style>
          <a:lnRef idx="2">
            <a:schemeClr val="accent2"/>
          </a:lnRef>
          <a:fillRef idx="1">
            <a:schemeClr val="lt1"/>
          </a:fillRef>
          <a:effectRef idx="0">
            <a:schemeClr val="accent2"/>
          </a:effectRef>
          <a:fontRef idx="minor">
            <a:schemeClr val="dk1"/>
          </a:fontRef>
        </p:style>
        <p:txBody>
          <a:bodyPr rtlCol="0" anchor="ctr"/>
          <a:lstStyle/>
          <a:p>
            <a:pPr defTabSz="457200"/>
            <a:r>
              <a:rPr lang="en-US" sz="1600" b="1" dirty="0" smtClean="0">
                <a:solidFill>
                  <a:prstClr val="black"/>
                </a:solidFill>
              </a:rPr>
              <a:t>Review Process</a:t>
            </a:r>
          </a:p>
          <a:p>
            <a:pPr defTabSz="457200"/>
            <a:r>
              <a:rPr lang="en-US" sz="1000" dirty="0" smtClean="0">
                <a:solidFill>
                  <a:prstClr val="black"/>
                </a:solidFill>
              </a:rPr>
              <a:t>Email Routing</a:t>
            </a:r>
          </a:p>
          <a:p>
            <a:pPr defTabSz="457200"/>
            <a:endParaRPr lang="en-US" sz="500" dirty="0" smtClean="0">
              <a:solidFill>
                <a:prstClr val="black"/>
              </a:solidFill>
            </a:endParaRPr>
          </a:p>
          <a:p>
            <a:pPr defTabSz="457200"/>
            <a:r>
              <a:rPr lang="en-US" sz="1000" dirty="0" smtClean="0">
                <a:solidFill>
                  <a:prstClr val="black"/>
                </a:solidFill>
              </a:rPr>
              <a:t>Send to Reviewer:</a:t>
            </a:r>
            <a:endParaRPr lang="en-US" sz="1000" dirty="0">
              <a:solidFill>
                <a:prstClr val="black"/>
              </a:solidFill>
            </a:endParaRPr>
          </a:p>
          <a:p>
            <a:pPr marL="228600" indent="-228600" defTabSz="457200">
              <a:buFontTx/>
              <a:buAutoNum type="arabicPeriod"/>
            </a:pPr>
            <a:r>
              <a:rPr lang="en-US" sz="1000" dirty="0" smtClean="0">
                <a:solidFill>
                  <a:prstClr val="black"/>
                </a:solidFill>
              </a:rPr>
              <a:t>Link </a:t>
            </a:r>
            <a:r>
              <a:rPr lang="en-US" sz="1000" dirty="0">
                <a:solidFill>
                  <a:prstClr val="black"/>
                </a:solidFill>
              </a:rPr>
              <a:t>to GIST-Like Form to see CURRENT Budgets (FUNDS) and trigger Approve / Do Not Approve </a:t>
            </a:r>
            <a:endParaRPr lang="en-US" sz="1000" dirty="0" smtClean="0">
              <a:solidFill>
                <a:prstClr val="black"/>
              </a:solidFill>
            </a:endParaRPr>
          </a:p>
          <a:p>
            <a:pPr marL="228600" indent="-228600" defTabSz="457200">
              <a:buFontTx/>
              <a:buAutoNum type="arabicPeriod"/>
            </a:pPr>
            <a:endParaRPr lang="en-US" sz="1000" dirty="0" smtClean="0">
              <a:solidFill>
                <a:prstClr val="black"/>
              </a:solidFill>
            </a:endParaRPr>
          </a:p>
          <a:p>
            <a:pPr marL="228600" indent="-228600" defTabSz="457200">
              <a:buFontTx/>
              <a:buAutoNum type="arabicPeriod"/>
            </a:pPr>
            <a:r>
              <a:rPr lang="en-US" sz="1000" dirty="0" smtClean="0">
                <a:solidFill>
                  <a:prstClr val="black"/>
                </a:solidFill>
              </a:rPr>
              <a:t>Email reply triggers action via </a:t>
            </a:r>
            <a:r>
              <a:rPr lang="en-US" sz="1000" dirty="0" err="1" smtClean="0">
                <a:solidFill>
                  <a:prstClr val="black"/>
                </a:solidFill>
              </a:rPr>
              <a:t>EmailImport</a:t>
            </a:r>
            <a:endParaRPr lang="en-US" sz="1000" dirty="0">
              <a:solidFill>
                <a:prstClr val="black"/>
              </a:solidFill>
            </a:endParaRPr>
          </a:p>
        </p:txBody>
      </p:sp>
      <p:pic>
        <p:nvPicPr>
          <p:cNvPr id="11" name="Picture 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281337" y="762000"/>
            <a:ext cx="1556377" cy="1981200"/>
          </a:xfrm>
          <a:prstGeom prst="rect">
            <a:avLst/>
          </a:prstGeom>
          <a:ln>
            <a:noFill/>
          </a:ln>
          <a:effectLst>
            <a:outerShdw blurRad="292100" dist="139700" dir="2700000" algn="tl" rotWithShape="0">
              <a:srgbClr val="333333">
                <a:alpha val="65000"/>
              </a:srgbClr>
            </a:outerShdw>
          </a:effectLst>
        </p:spPr>
      </p:pic>
      <p:sp>
        <p:nvSpPr>
          <p:cNvPr id="12" name="Up Arrow Callout 11"/>
          <p:cNvSpPr/>
          <p:nvPr/>
        </p:nvSpPr>
        <p:spPr>
          <a:xfrm>
            <a:off x="6683828" y="2743200"/>
            <a:ext cx="1774372" cy="2514600"/>
          </a:xfrm>
          <a:prstGeom prst="upArrowCallout">
            <a:avLst>
              <a:gd name="adj1" fmla="val 24006"/>
              <a:gd name="adj2" fmla="val 25994"/>
              <a:gd name="adj3" fmla="val 14064"/>
              <a:gd name="adj4" fmla="val 82999"/>
            </a:avLst>
          </a:prstGeom>
          <a:ln/>
        </p:spPr>
        <p:style>
          <a:lnRef idx="2">
            <a:schemeClr val="accent1"/>
          </a:lnRef>
          <a:fillRef idx="1">
            <a:schemeClr val="lt1"/>
          </a:fillRef>
          <a:effectRef idx="0">
            <a:schemeClr val="accent1"/>
          </a:effectRef>
          <a:fontRef idx="minor">
            <a:schemeClr val="dk1"/>
          </a:fontRef>
        </p:style>
        <p:txBody>
          <a:bodyPr rtlCol="0" anchor="ctr"/>
          <a:lstStyle/>
          <a:p>
            <a:pPr defTabSz="457200"/>
            <a:r>
              <a:rPr lang="en-US" sz="1600" b="1" dirty="0" smtClean="0">
                <a:solidFill>
                  <a:prstClr val="black"/>
                </a:solidFill>
              </a:rPr>
              <a:t>Receiving Process</a:t>
            </a:r>
          </a:p>
          <a:p>
            <a:pPr defTabSz="457200"/>
            <a:endParaRPr lang="en-US" sz="1000" i="1" dirty="0" smtClean="0">
              <a:solidFill>
                <a:prstClr val="black"/>
              </a:solidFill>
            </a:endParaRPr>
          </a:p>
          <a:p>
            <a:pPr marL="228600" indent="-228600" defTabSz="457200"/>
            <a:r>
              <a:rPr lang="en-US" sz="1000" i="1" dirty="0" smtClean="0">
                <a:solidFill>
                  <a:prstClr val="black"/>
                </a:solidFill>
              </a:rPr>
              <a:t>Depending on if library adds holdings at point of order…</a:t>
            </a:r>
          </a:p>
          <a:p>
            <a:pPr marL="228600" indent="-228600" defTabSz="457200"/>
            <a:endParaRPr lang="en-US" sz="1000" i="1" dirty="0" smtClean="0">
              <a:solidFill>
                <a:prstClr val="black"/>
              </a:solidFill>
            </a:endParaRPr>
          </a:p>
          <a:p>
            <a:pPr marL="228600" indent="-228600" defTabSz="457200"/>
            <a:r>
              <a:rPr lang="en-US" sz="1000" b="1" dirty="0" smtClean="0">
                <a:solidFill>
                  <a:prstClr val="black"/>
                </a:solidFill>
              </a:rPr>
              <a:t>Holdings Process</a:t>
            </a:r>
          </a:p>
          <a:p>
            <a:pPr marL="228600" indent="-228600" defTabSz="457200"/>
            <a:r>
              <a:rPr lang="en-US" sz="1000" dirty="0" smtClean="0">
                <a:solidFill>
                  <a:prstClr val="black"/>
                </a:solidFill>
              </a:rPr>
              <a:t>OCLC </a:t>
            </a:r>
            <a:r>
              <a:rPr lang="en-US" sz="1000" dirty="0" err="1" smtClean="0">
                <a:solidFill>
                  <a:prstClr val="black"/>
                </a:solidFill>
              </a:rPr>
              <a:t>Addon</a:t>
            </a:r>
            <a:r>
              <a:rPr lang="en-US" sz="1000" dirty="0" smtClean="0">
                <a:solidFill>
                  <a:prstClr val="black"/>
                </a:solidFill>
              </a:rPr>
              <a:t>: Open OCLC </a:t>
            </a:r>
            <a:r>
              <a:rPr lang="en-US" sz="1000" dirty="0" err="1" smtClean="0">
                <a:solidFill>
                  <a:prstClr val="black"/>
                </a:solidFill>
              </a:rPr>
              <a:t>Connexion</a:t>
            </a:r>
            <a:r>
              <a:rPr lang="en-US" sz="1000" dirty="0" smtClean="0">
                <a:solidFill>
                  <a:prstClr val="black"/>
                </a:solidFill>
              </a:rPr>
              <a:t> – search, import LC#.</a:t>
            </a:r>
          </a:p>
          <a:p>
            <a:pPr marL="228600" indent="-228600" defTabSz="457200"/>
            <a:r>
              <a:rPr lang="en-US" sz="1000" dirty="0" smtClean="0">
                <a:solidFill>
                  <a:prstClr val="black"/>
                </a:solidFill>
              </a:rPr>
              <a:t>ILS </a:t>
            </a:r>
            <a:r>
              <a:rPr lang="en-US" sz="1000" dirty="0" err="1" smtClean="0">
                <a:solidFill>
                  <a:prstClr val="black"/>
                </a:solidFill>
              </a:rPr>
              <a:t>Addon</a:t>
            </a:r>
            <a:r>
              <a:rPr lang="en-US" sz="1000" dirty="0" smtClean="0">
                <a:solidFill>
                  <a:prstClr val="black"/>
                </a:solidFill>
              </a:rPr>
              <a:t>: Create Hold?</a:t>
            </a:r>
          </a:p>
        </p:txBody>
      </p:sp>
      <p:sp>
        <p:nvSpPr>
          <p:cNvPr id="13" name="Right Arrow 12"/>
          <p:cNvSpPr/>
          <p:nvPr/>
        </p:nvSpPr>
        <p:spPr>
          <a:xfrm>
            <a:off x="1687286" y="1524000"/>
            <a:ext cx="544286"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ight Arrow 13"/>
          <p:cNvSpPr/>
          <p:nvPr/>
        </p:nvSpPr>
        <p:spPr>
          <a:xfrm>
            <a:off x="5704114" y="1447800"/>
            <a:ext cx="544286"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ight Arrow 14"/>
          <p:cNvSpPr/>
          <p:nvPr/>
        </p:nvSpPr>
        <p:spPr>
          <a:xfrm>
            <a:off x="7848601" y="476221"/>
            <a:ext cx="1186543" cy="2628960"/>
          </a:xfrm>
          <a:prstGeom prst="rightArrow">
            <a:avLst>
              <a:gd name="adj1" fmla="val 50000"/>
              <a:gd name="adj2" fmla="val 314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defTabSz="457200">
              <a:buFont typeface="Arial" charset="0"/>
              <a:buChar char="•"/>
            </a:pPr>
            <a:r>
              <a:rPr lang="en-US" sz="1000" dirty="0" smtClean="0">
                <a:solidFill>
                  <a:prstClr val="black"/>
                </a:solidFill>
              </a:rPr>
              <a:t>Hold for Pickup</a:t>
            </a:r>
          </a:p>
          <a:p>
            <a:pPr defTabSz="457200">
              <a:buFont typeface="Arial" charset="0"/>
              <a:buChar char="•"/>
            </a:pPr>
            <a:r>
              <a:rPr lang="en-US" sz="1000" dirty="0" smtClean="0">
                <a:solidFill>
                  <a:prstClr val="black"/>
                </a:solidFill>
              </a:rPr>
              <a:t>Mail to Address</a:t>
            </a:r>
          </a:p>
          <a:p>
            <a:pPr defTabSz="457200">
              <a:buFont typeface="Arial" charset="0"/>
              <a:buChar char="•"/>
            </a:pPr>
            <a:r>
              <a:rPr lang="en-US" sz="1000" dirty="0" smtClean="0">
                <a:solidFill>
                  <a:prstClr val="black"/>
                </a:solidFill>
              </a:rPr>
              <a:t>Place on Reserve</a:t>
            </a:r>
          </a:p>
          <a:p>
            <a:pPr defTabSz="457200">
              <a:buFont typeface="Arial" charset="0"/>
              <a:buChar char="•"/>
            </a:pPr>
            <a:r>
              <a:rPr lang="en-US" sz="1000" dirty="0" smtClean="0">
                <a:solidFill>
                  <a:prstClr val="black"/>
                </a:solidFill>
              </a:rPr>
              <a:t>Shelve it</a:t>
            </a:r>
          </a:p>
          <a:p>
            <a:pPr defTabSz="457200">
              <a:buFont typeface="Arial" charset="0"/>
              <a:buChar char="•"/>
            </a:pPr>
            <a:r>
              <a:rPr lang="en-US" sz="1000" dirty="0" smtClean="0">
                <a:solidFill>
                  <a:prstClr val="black"/>
                </a:solidFill>
              </a:rPr>
              <a:t>Other?</a:t>
            </a:r>
            <a:endParaRPr lang="en-US" sz="1000" dirty="0">
              <a:solidFill>
                <a:prstClr val="white"/>
              </a:solidFill>
            </a:endParaRPr>
          </a:p>
        </p:txBody>
      </p:sp>
    </p:spTree>
    <p:extLst>
      <p:ext uri="{BB962C8B-B14F-4D97-AF65-F5344CB8AC3E}">
        <p14:creationId xmlns:p14="http://schemas.microsoft.com/office/powerpoint/2010/main" xmlns="" val="2600509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0"/>
            <a:ext cx="8229600" cy="563562"/>
          </a:xfrm>
        </p:spPr>
        <p:txBody>
          <a:bodyPr>
            <a:normAutofit/>
          </a:bodyPr>
          <a:lstStyle/>
          <a:p>
            <a:pPr algn="ctr"/>
            <a:r>
              <a:rPr lang="en-US" sz="2400" b="1" dirty="0" smtClean="0">
                <a:effectLst/>
              </a:rPr>
              <a:t>GIST User Interface Scenario:  </a:t>
            </a:r>
            <a:r>
              <a:rPr lang="en-US" sz="1800" dirty="0" smtClean="0">
                <a:effectLst/>
              </a:rPr>
              <a:t>Fund selection &amp; insufficient funds</a:t>
            </a:r>
            <a:endParaRPr lang="en-US" sz="1800" dirty="0">
              <a:effectLst/>
            </a:endParaRPr>
          </a:p>
        </p:txBody>
      </p:sp>
      <p:sp>
        <p:nvSpPr>
          <p:cNvPr id="5" name="Slide Number Placeholder 4"/>
          <p:cNvSpPr>
            <a:spLocks noGrp="1"/>
          </p:cNvSpPr>
          <p:nvPr>
            <p:ph type="sldNum" sz="quarter" idx="12"/>
          </p:nvPr>
        </p:nvSpPr>
        <p:spPr/>
        <p:txBody>
          <a:bodyPr/>
          <a:lstStyle/>
          <a:p>
            <a:fld id="{3023AC8E-AD32-4E7E-87DC-3C962FF37107}" type="slidenum">
              <a:rPr lang="en-US" smtClean="0">
                <a:solidFill>
                  <a:prstClr val="black">
                    <a:tint val="75000"/>
                  </a:prstClr>
                </a:solidFill>
              </a:rPr>
              <a:pPr/>
              <a:t>44</a:t>
            </a:fld>
            <a:endParaRPr lang="en-US">
              <a:solidFill>
                <a:prstClr val="black">
                  <a:tint val="75000"/>
                </a:prstClr>
              </a:solidFill>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08858" y="533400"/>
            <a:ext cx="5072742" cy="6248400"/>
          </a:xfrm>
          <a:prstGeom prst="rect">
            <a:avLst/>
          </a:prstGeom>
          <a:ln>
            <a:noFill/>
          </a:ln>
          <a:effectLst>
            <a:outerShdw blurRad="292100" dist="139700" dir="2700000" algn="tl" rotWithShape="0">
              <a:srgbClr val="333333">
                <a:alpha val="65000"/>
              </a:srgbClr>
            </a:outerShdw>
          </a:effectLst>
        </p:spPr>
      </p:pic>
      <p:sp>
        <p:nvSpPr>
          <p:cNvPr id="4" name="Left Arrow Callout 3"/>
          <p:cNvSpPr/>
          <p:nvPr/>
        </p:nvSpPr>
        <p:spPr>
          <a:xfrm>
            <a:off x="4299857" y="533400"/>
            <a:ext cx="4680857" cy="6096000"/>
          </a:xfrm>
          <a:prstGeom prst="leftArrowCallout">
            <a:avLst>
              <a:gd name="adj1" fmla="val 25000"/>
              <a:gd name="adj2" fmla="val 25000"/>
              <a:gd name="adj3" fmla="val 18151"/>
              <a:gd name="adj4" fmla="val 79093"/>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2000" b="1" dirty="0" smtClean="0">
                <a:solidFill>
                  <a:prstClr val="black"/>
                </a:solidFill>
                <a:latin typeface="Garamond" pitchFamily="18" charset="0"/>
              </a:rPr>
              <a:t>Purchasing transparency</a:t>
            </a:r>
            <a:r>
              <a:rPr lang="en-US" sz="2000" dirty="0" smtClean="0">
                <a:solidFill>
                  <a:prstClr val="black"/>
                </a:solidFill>
                <a:latin typeface="Garamond" pitchFamily="18" charset="0"/>
              </a:rPr>
              <a:t> </a:t>
            </a:r>
            <a:r>
              <a:rPr lang="en-US" sz="2400" b="1" dirty="0" smtClean="0">
                <a:solidFill>
                  <a:srgbClr val="FF0000"/>
                </a:solidFill>
                <a:latin typeface="Garamond" pitchFamily="18" charset="0"/>
              </a:rPr>
              <a:t>(on/off?)</a:t>
            </a:r>
          </a:p>
          <a:p>
            <a:pPr defTabSz="457200"/>
            <a:endParaRPr lang="en-US" sz="800" b="1" dirty="0" smtClean="0">
              <a:solidFill>
                <a:prstClr val="black"/>
              </a:solidFill>
            </a:endParaRPr>
          </a:p>
          <a:p>
            <a:pPr defTabSz="457200"/>
            <a:r>
              <a:rPr lang="en-US" sz="1400" b="1" dirty="0" smtClean="0">
                <a:solidFill>
                  <a:prstClr val="black"/>
                </a:solidFill>
              </a:rPr>
              <a:t>Purchasing Options </a:t>
            </a:r>
            <a:r>
              <a:rPr lang="en-US" sz="1400" dirty="0" smtClean="0">
                <a:solidFill>
                  <a:prstClr val="black"/>
                </a:solidFill>
              </a:rPr>
              <a:t>(Status &amp; username specific) with Acquisitions Manager data: only faculty may see their department and if applicable username specific budgets; </a:t>
            </a:r>
            <a:r>
              <a:rPr lang="en-US" sz="1400" i="1" dirty="0" smtClean="0">
                <a:solidFill>
                  <a:prstClr val="black"/>
                </a:solidFill>
              </a:rPr>
              <a:t>library staff in GIST </a:t>
            </a:r>
            <a:r>
              <a:rPr lang="en-US" sz="1400" i="1" dirty="0" err="1" smtClean="0">
                <a:solidFill>
                  <a:prstClr val="black"/>
                </a:solidFill>
              </a:rPr>
              <a:t>addon</a:t>
            </a:r>
            <a:r>
              <a:rPr lang="en-US" sz="1400" i="1" dirty="0" smtClean="0">
                <a:solidFill>
                  <a:prstClr val="black"/>
                </a:solidFill>
              </a:rPr>
              <a:t> see all budgets and can apply changes for import – see next slide.  </a:t>
            </a:r>
          </a:p>
          <a:p>
            <a:pPr defTabSz="457200"/>
            <a:endParaRPr lang="en-US" sz="500" dirty="0" smtClean="0">
              <a:solidFill>
                <a:prstClr val="black"/>
              </a:solidFill>
            </a:endParaRPr>
          </a:p>
          <a:p>
            <a:pPr defTabSz="457200"/>
            <a:r>
              <a:rPr lang="en-US" sz="1400" b="1" dirty="0" smtClean="0">
                <a:solidFill>
                  <a:prstClr val="black"/>
                </a:solidFill>
              </a:rPr>
              <a:t>Cost: </a:t>
            </a:r>
          </a:p>
          <a:p>
            <a:pPr defTabSz="457200"/>
            <a:r>
              <a:rPr lang="en-US" sz="1400" dirty="0" smtClean="0">
                <a:solidFill>
                  <a:prstClr val="black"/>
                </a:solidFill>
              </a:rPr>
              <a:t>Amazon $4.95 (Lowest Vendor: $0.09)</a:t>
            </a:r>
          </a:p>
          <a:p>
            <a:pPr defTabSz="457200"/>
            <a:r>
              <a:rPr lang="en-US" sz="1400" dirty="0" smtClean="0">
                <a:solidFill>
                  <a:prstClr val="black"/>
                </a:solidFill>
              </a:rPr>
              <a:t>Better World Books $6.49 (shipping included)</a:t>
            </a:r>
          </a:p>
          <a:p>
            <a:pPr defTabSz="457200"/>
            <a:endParaRPr lang="en-US" sz="500" dirty="0" smtClean="0">
              <a:solidFill>
                <a:prstClr val="black"/>
              </a:solidFill>
            </a:endParaRPr>
          </a:p>
          <a:p>
            <a:pPr defTabSz="457200"/>
            <a:r>
              <a:rPr lang="en-US" sz="1400" b="1" dirty="0" smtClean="0">
                <a:solidFill>
                  <a:prstClr val="black"/>
                </a:solidFill>
              </a:rPr>
              <a:t>Budget</a:t>
            </a:r>
            <a:r>
              <a:rPr lang="en-US" sz="1400" dirty="0" smtClean="0">
                <a:solidFill>
                  <a:prstClr val="black"/>
                </a:solidFill>
              </a:rPr>
              <a:t>: Select budget applied to this recommendation:</a:t>
            </a:r>
            <a:endParaRPr lang="en-US" sz="1200" dirty="0" smtClean="0">
              <a:solidFill>
                <a:prstClr val="black"/>
              </a:solidFill>
            </a:endParaRPr>
          </a:p>
          <a:p>
            <a:pPr defTabSz="457200">
              <a:buFont typeface="Wingdings" pitchFamily="2" charset="2"/>
              <a:buChar char="q"/>
            </a:pPr>
            <a:r>
              <a:rPr lang="en-US" sz="1200" dirty="0" smtClean="0">
                <a:solidFill>
                  <a:prstClr val="black"/>
                </a:solidFill>
              </a:rPr>
              <a:t>  History General                   </a:t>
            </a:r>
            <a:r>
              <a:rPr lang="en-US" sz="1200" b="1" dirty="0" smtClean="0">
                <a:solidFill>
                  <a:prstClr val="black"/>
                </a:solidFill>
              </a:rPr>
              <a:t>$553 </a:t>
            </a:r>
            <a:r>
              <a:rPr lang="en-US" sz="1200" dirty="0" smtClean="0">
                <a:solidFill>
                  <a:prstClr val="black"/>
                </a:solidFill>
              </a:rPr>
              <a:t>remaining</a:t>
            </a:r>
          </a:p>
          <a:p>
            <a:pPr defTabSz="457200">
              <a:buFont typeface="Wingdings" pitchFamily="2" charset="2"/>
              <a:buChar char="q"/>
            </a:pPr>
            <a:r>
              <a:rPr lang="en-US" sz="1200" dirty="0" smtClean="0">
                <a:solidFill>
                  <a:prstClr val="black"/>
                </a:solidFill>
              </a:rPr>
              <a:t>  Urban History Project Grant   </a:t>
            </a:r>
            <a:r>
              <a:rPr lang="en-US" sz="1200" b="1" dirty="0" smtClean="0">
                <a:solidFill>
                  <a:prstClr val="black"/>
                </a:solidFill>
              </a:rPr>
              <a:t>$58 </a:t>
            </a:r>
            <a:r>
              <a:rPr lang="en-US" sz="1200" dirty="0" smtClean="0">
                <a:solidFill>
                  <a:prstClr val="black"/>
                </a:solidFill>
              </a:rPr>
              <a:t>remaining</a:t>
            </a:r>
          </a:p>
          <a:p>
            <a:pPr defTabSz="457200"/>
            <a:endParaRPr lang="en-US" sz="500" dirty="0" smtClean="0">
              <a:solidFill>
                <a:prstClr val="black"/>
              </a:solidFill>
            </a:endParaRPr>
          </a:p>
          <a:p>
            <a:pPr defTabSz="457200"/>
            <a:r>
              <a:rPr lang="en-US" sz="1400" dirty="0" smtClean="0">
                <a:solidFill>
                  <a:prstClr val="black"/>
                </a:solidFill>
              </a:rPr>
              <a:t>Conditional business rule; if assigned budgets are depleted (or end of year) – system routing applies or librarian review web interface.</a:t>
            </a:r>
          </a:p>
          <a:p>
            <a:pPr defTabSz="457200">
              <a:buFont typeface="Wingdings" pitchFamily="2" charset="2"/>
              <a:buChar char="q"/>
            </a:pPr>
            <a:r>
              <a:rPr lang="en-US" sz="1200" dirty="0" smtClean="0">
                <a:solidFill>
                  <a:prstClr val="black"/>
                </a:solidFill>
              </a:rPr>
              <a:t>Insufficient funds - Recommend for next year or if additional funding is available.</a:t>
            </a:r>
          </a:p>
          <a:p>
            <a:pPr defTabSz="457200">
              <a:buFont typeface="Wingdings" pitchFamily="2" charset="2"/>
              <a:buChar char="q"/>
            </a:pPr>
            <a:r>
              <a:rPr lang="en-US" sz="1200" dirty="0" smtClean="0">
                <a:solidFill>
                  <a:prstClr val="black"/>
                </a:solidFill>
              </a:rPr>
              <a:t>Fiscal year ended - Recommend for next year’s budget.</a:t>
            </a:r>
          </a:p>
          <a:p>
            <a:pPr defTabSz="457200">
              <a:buFont typeface="Wingdings" pitchFamily="2" charset="2"/>
              <a:buChar char="q"/>
            </a:pPr>
            <a:r>
              <a:rPr lang="en-US" sz="1200" dirty="0" smtClean="0">
                <a:solidFill>
                  <a:prstClr val="black"/>
                </a:solidFill>
              </a:rPr>
              <a:t>Donate funds?</a:t>
            </a:r>
            <a:endParaRPr lang="en-US" sz="1200" dirty="0">
              <a:solidFill>
                <a:prstClr val="black"/>
              </a:solidFill>
            </a:endParaRPr>
          </a:p>
        </p:txBody>
      </p:sp>
    </p:spTree>
    <p:extLst>
      <p:ext uri="{BB962C8B-B14F-4D97-AF65-F5344CB8AC3E}">
        <p14:creationId xmlns:p14="http://schemas.microsoft.com/office/powerpoint/2010/main" xmlns="" val="2572496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a:bodyPr>
          <a:lstStyle/>
          <a:p>
            <a:pPr algn="ctr"/>
            <a:r>
              <a:rPr lang="en-US" sz="2800" b="1" dirty="0" smtClean="0">
                <a:effectLst/>
              </a:rPr>
              <a:t>Basic Scenario of Purchasing Amazon order</a:t>
            </a:r>
            <a:endParaRPr lang="en-US" sz="2800" b="1" dirty="0">
              <a:effectLst/>
            </a:endParaRPr>
          </a:p>
        </p:txBody>
      </p:sp>
      <p:sp>
        <p:nvSpPr>
          <p:cNvPr id="22" name="Slide Number Placeholder 21"/>
          <p:cNvSpPr>
            <a:spLocks noGrp="1"/>
          </p:cNvSpPr>
          <p:nvPr>
            <p:ph type="sldNum" sz="quarter" idx="12"/>
          </p:nvPr>
        </p:nvSpPr>
        <p:spPr/>
        <p:txBody>
          <a:bodyPr/>
          <a:lstStyle/>
          <a:p>
            <a:fld id="{3023AC8E-AD32-4E7E-87DC-3C962FF37107}" type="slidenum">
              <a:rPr lang="en-US" smtClean="0">
                <a:solidFill>
                  <a:prstClr val="black">
                    <a:tint val="75000"/>
                  </a:prstClr>
                </a:solidFill>
              </a:rPr>
              <a:pPr/>
              <a:t>45</a:t>
            </a:fld>
            <a:endParaRPr lang="en-US">
              <a:solidFill>
                <a:prstClr val="black">
                  <a:tint val="75000"/>
                </a:prstClr>
              </a:solidFill>
            </a:endParaRPr>
          </a:p>
        </p:txBody>
      </p:sp>
      <p:pic>
        <p:nvPicPr>
          <p:cNvPr id="7" name="Picture 6"/>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08858" y="609600"/>
            <a:ext cx="2136321" cy="2162570"/>
          </a:xfrm>
          <a:prstGeom prst="rect">
            <a:avLst/>
          </a:prstGeom>
          <a:noFill/>
          <a:ln w="9525">
            <a:noFill/>
            <a:miter lim="800000"/>
            <a:headEnd/>
            <a:tailEnd/>
          </a:ln>
        </p:spPr>
      </p:pic>
      <p:pic>
        <p:nvPicPr>
          <p:cNvPr id="4" name="Picture 3"/>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49287" y="609600"/>
            <a:ext cx="1632857" cy="1600200"/>
          </a:xfrm>
          <a:prstGeom prst="rect">
            <a:avLst/>
          </a:prstGeom>
          <a:noFill/>
          <a:ln w="9525">
            <a:noFill/>
            <a:miter lim="800000"/>
            <a:headEnd/>
            <a:tailEnd/>
          </a:ln>
        </p:spPr>
      </p:pic>
      <p:sp>
        <p:nvSpPr>
          <p:cNvPr id="6" name="TextBox 5"/>
          <p:cNvSpPr txBox="1"/>
          <p:nvPr/>
        </p:nvSpPr>
        <p:spPr>
          <a:xfrm>
            <a:off x="76200" y="2819402"/>
            <a:ext cx="2133600" cy="1323439"/>
          </a:xfrm>
          <a:prstGeom prst="rect">
            <a:avLst/>
          </a:prstGeom>
          <a:noFill/>
        </p:spPr>
        <p:txBody>
          <a:bodyPr wrap="square" rtlCol="0">
            <a:spAutoFit/>
          </a:bodyPr>
          <a:lstStyle/>
          <a:p>
            <a:pPr defTabSz="457200"/>
            <a:r>
              <a:rPr lang="en-US" sz="1600" dirty="0" smtClean="0">
                <a:solidFill>
                  <a:prstClr val="black"/>
                </a:solidFill>
              </a:rPr>
              <a:t>Use GIST </a:t>
            </a:r>
            <a:r>
              <a:rPr lang="en-US" sz="1600" dirty="0" err="1" smtClean="0">
                <a:solidFill>
                  <a:prstClr val="black"/>
                </a:solidFill>
              </a:rPr>
              <a:t>Addon</a:t>
            </a:r>
            <a:r>
              <a:rPr lang="en-US" sz="1600" dirty="0" smtClean="0">
                <a:solidFill>
                  <a:prstClr val="black"/>
                </a:solidFill>
              </a:rPr>
              <a:t> to check funding; user designated and related funding options and budgets</a:t>
            </a:r>
            <a:endParaRPr lang="en-US" sz="1600" dirty="0">
              <a:solidFill>
                <a:prstClr val="black"/>
              </a:solidFill>
            </a:endParaRPr>
          </a:p>
        </p:txBody>
      </p:sp>
      <p:pic>
        <p:nvPicPr>
          <p:cNvPr id="8" name="Picture 7"/>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898573" y="609602"/>
            <a:ext cx="1850571" cy="1419225"/>
          </a:xfrm>
          <a:prstGeom prst="rect">
            <a:avLst/>
          </a:prstGeom>
          <a:noFill/>
          <a:ln w="9525">
            <a:noFill/>
            <a:miter lim="800000"/>
            <a:headEnd/>
            <a:tailEnd/>
          </a:ln>
        </p:spPr>
      </p:pic>
      <p:sp>
        <p:nvSpPr>
          <p:cNvPr id="9" name="TextBox 8"/>
          <p:cNvSpPr txBox="1"/>
          <p:nvPr/>
        </p:nvSpPr>
        <p:spPr>
          <a:xfrm>
            <a:off x="4953000" y="2209800"/>
            <a:ext cx="2133600" cy="1569660"/>
          </a:xfrm>
          <a:prstGeom prst="rect">
            <a:avLst/>
          </a:prstGeom>
          <a:noFill/>
        </p:spPr>
        <p:txBody>
          <a:bodyPr wrap="square" rtlCol="0">
            <a:spAutoFit/>
          </a:bodyPr>
          <a:lstStyle/>
          <a:p>
            <a:pPr defTabSz="457200"/>
            <a:r>
              <a:rPr lang="en-US" sz="1600" dirty="0" smtClean="0">
                <a:solidFill>
                  <a:prstClr val="black"/>
                </a:solidFill>
              </a:rPr>
              <a:t>OCLC </a:t>
            </a:r>
            <a:r>
              <a:rPr lang="en-US" sz="1600" dirty="0" err="1" smtClean="0">
                <a:solidFill>
                  <a:prstClr val="black"/>
                </a:solidFill>
              </a:rPr>
              <a:t>Addon</a:t>
            </a:r>
            <a:r>
              <a:rPr lang="en-US" sz="1600" dirty="0" smtClean="0">
                <a:solidFill>
                  <a:prstClr val="black"/>
                </a:solidFill>
              </a:rPr>
              <a:t>: import record, attach symbol, and add call number after cataloging in OCLC. Import record in ILS?</a:t>
            </a:r>
            <a:endParaRPr lang="en-US" sz="1600" dirty="0">
              <a:solidFill>
                <a:prstClr val="black"/>
              </a:solidFill>
            </a:endParaRPr>
          </a:p>
        </p:txBody>
      </p:sp>
      <p:pic>
        <p:nvPicPr>
          <p:cNvPr id="10" name="Picture 9"/>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453966" y="4114800"/>
            <a:ext cx="1699434" cy="2114550"/>
          </a:xfrm>
          <a:prstGeom prst="rect">
            <a:avLst/>
          </a:prstGeom>
          <a:noFill/>
          <a:ln w="9525">
            <a:noFill/>
            <a:miter lim="800000"/>
            <a:headEnd/>
            <a:tailEnd/>
          </a:ln>
        </p:spPr>
      </p:pic>
      <p:sp>
        <p:nvSpPr>
          <p:cNvPr id="11" name="Right Arrow Callout 10"/>
          <p:cNvSpPr/>
          <p:nvPr/>
        </p:nvSpPr>
        <p:spPr>
          <a:xfrm>
            <a:off x="4626430" y="4114800"/>
            <a:ext cx="2079171" cy="1600200"/>
          </a:xfrm>
          <a:prstGeom prst="rightArrowCallout">
            <a:avLst>
              <a:gd name="adj1" fmla="val 25000"/>
              <a:gd name="adj2" fmla="val 25000"/>
              <a:gd name="adj3" fmla="val 25000"/>
              <a:gd name="adj4" fmla="val 73055"/>
            </a:avLst>
          </a:prstGeom>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1400" b="1" dirty="0" smtClean="0">
                <a:solidFill>
                  <a:prstClr val="black"/>
                </a:solidFill>
              </a:rPr>
              <a:t>Customizable Print Forms</a:t>
            </a:r>
          </a:p>
          <a:p>
            <a:pPr defTabSz="457200"/>
            <a:r>
              <a:rPr lang="en-US" sz="1200" dirty="0" smtClean="0">
                <a:solidFill>
                  <a:prstClr val="black"/>
                </a:solidFill>
              </a:rPr>
              <a:t>Print procurement or other forms using MS Access or </a:t>
            </a:r>
            <a:r>
              <a:rPr lang="en-US" sz="1200" dirty="0" err="1" smtClean="0">
                <a:solidFill>
                  <a:prstClr val="black"/>
                </a:solidFill>
              </a:rPr>
              <a:t>Addon</a:t>
            </a:r>
            <a:r>
              <a:rPr lang="en-US" sz="1200" dirty="0" smtClean="0">
                <a:solidFill>
                  <a:prstClr val="black"/>
                </a:solidFill>
              </a:rPr>
              <a:t>.</a:t>
            </a:r>
          </a:p>
          <a:p>
            <a:pPr defTabSz="457200"/>
            <a:endParaRPr lang="en-US" sz="1200" dirty="0">
              <a:solidFill>
                <a:prstClr val="black"/>
              </a:solidFill>
            </a:endParaRPr>
          </a:p>
        </p:txBody>
      </p:sp>
      <p:pic>
        <p:nvPicPr>
          <p:cNvPr id="13" name="Picture 12"/>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612571" y="1600202"/>
            <a:ext cx="1905000" cy="1419225"/>
          </a:xfrm>
          <a:prstGeom prst="rect">
            <a:avLst/>
          </a:prstGeom>
          <a:noFill/>
          <a:ln w="9525">
            <a:noFill/>
            <a:miter lim="800000"/>
            <a:headEnd/>
            <a:tailEnd/>
          </a:ln>
        </p:spPr>
      </p:pic>
      <p:pic>
        <p:nvPicPr>
          <p:cNvPr id="14" name="Picture 13"/>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130144" y="609600"/>
            <a:ext cx="1786785" cy="1295400"/>
          </a:xfrm>
          <a:prstGeom prst="rect">
            <a:avLst/>
          </a:prstGeom>
          <a:noFill/>
          <a:ln w="9525">
            <a:noFill/>
            <a:miter lim="800000"/>
            <a:headEnd/>
            <a:tailEnd/>
          </a:ln>
        </p:spPr>
      </p:pic>
      <p:sp>
        <p:nvSpPr>
          <p:cNvPr id="15" name="Right Arrow 14"/>
          <p:cNvSpPr/>
          <p:nvPr/>
        </p:nvSpPr>
        <p:spPr>
          <a:xfrm>
            <a:off x="1959429" y="1143000"/>
            <a:ext cx="598714" cy="762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ight Arrow 15"/>
          <p:cNvSpPr/>
          <p:nvPr/>
        </p:nvSpPr>
        <p:spPr>
          <a:xfrm>
            <a:off x="4354286" y="1143000"/>
            <a:ext cx="598714" cy="762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ight Arrow 16"/>
          <p:cNvSpPr/>
          <p:nvPr/>
        </p:nvSpPr>
        <p:spPr>
          <a:xfrm flipV="1">
            <a:off x="6640286" y="1295400"/>
            <a:ext cx="598714" cy="4572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9" name="Shape 18"/>
          <p:cNvCxnSpPr>
            <a:stCxn id="13" idx="3"/>
          </p:cNvCxnSpPr>
          <p:nvPr/>
        </p:nvCxnSpPr>
        <p:spPr>
          <a:xfrm>
            <a:off x="4517572" y="2309812"/>
            <a:ext cx="217714" cy="1776412"/>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7217230" y="1981200"/>
            <a:ext cx="1850571" cy="646331"/>
          </a:xfrm>
          <a:prstGeom prst="rect">
            <a:avLst/>
          </a:prstGeom>
          <a:noFill/>
        </p:spPr>
        <p:txBody>
          <a:bodyPr wrap="square" rtlCol="0">
            <a:spAutoFit/>
          </a:bodyPr>
          <a:lstStyle/>
          <a:p>
            <a:pPr defTabSz="457200"/>
            <a:r>
              <a:rPr lang="en-US" dirty="0" smtClean="0">
                <a:solidFill>
                  <a:prstClr val="black"/>
                </a:solidFill>
              </a:rPr>
              <a:t>User updated on purchasing</a:t>
            </a:r>
            <a:endParaRPr lang="en-US" dirty="0">
              <a:solidFill>
                <a:prstClr val="black"/>
              </a:solidFill>
            </a:endParaRPr>
          </a:p>
        </p:txBody>
      </p:sp>
      <p:sp>
        <p:nvSpPr>
          <p:cNvPr id="21" name="Up Arrow Callout 20"/>
          <p:cNvSpPr/>
          <p:nvPr/>
        </p:nvSpPr>
        <p:spPr>
          <a:xfrm>
            <a:off x="41016" y="4186976"/>
            <a:ext cx="1940184" cy="2366224"/>
          </a:xfrm>
          <a:prstGeom prst="upArrowCallout">
            <a:avLst>
              <a:gd name="adj1" fmla="val 24006"/>
              <a:gd name="adj2" fmla="val 25994"/>
              <a:gd name="adj3" fmla="val 14064"/>
              <a:gd name="adj4" fmla="val 83417"/>
            </a:avLst>
          </a:prstGeom>
          <a:ln/>
        </p:spPr>
        <p:style>
          <a:lnRef idx="2">
            <a:schemeClr val="accent2"/>
          </a:lnRef>
          <a:fillRef idx="1">
            <a:schemeClr val="lt1"/>
          </a:fillRef>
          <a:effectRef idx="0">
            <a:schemeClr val="accent2"/>
          </a:effectRef>
          <a:fontRef idx="minor">
            <a:schemeClr val="dk1"/>
          </a:fontRef>
        </p:style>
        <p:txBody>
          <a:bodyPr rtlCol="0" anchor="ctr"/>
          <a:lstStyle/>
          <a:p>
            <a:pPr defTabSz="457200"/>
            <a:r>
              <a:rPr lang="en-US" sz="1600" b="1" dirty="0" smtClean="0">
                <a:solidFill>
                  <a:prstClr val="black"/>
                </a:solidFill>
              </a:rPr>
              <a:t>Review Process</a:t>
            </a:r>
          </a:p>
          <a:p>
            <a:pPr defTabSz="457200"/>
            <a:r>
              <a:rPr lang="en-US" sz="1000" dirty="0" smtClean="0">
                <a:solidFill>
                  <a:prstClr val="black"/>
                </a:solidFill>
              </a:rPr>
              <a:t>Email Routing or Web Interface</a:t>
            </a:r>
          </a:p>
          <a:p>
            <a:pPr defTabSz="457200"/>
            <a:endParaRPr lang="en-US" sz="500" dirty="0" smtClean="0">
              <a:solidFill>
                <a:prstClr val="black"/>
              </a:solidFill>
            </a:endParaRPr>
          </a:p>
          <a:p>
            <a:pPr defTabSz="457200"/>
            <a:r>
              <a:rPr lang="en-US" sz="1000" dirty="0" smtClean="0">
                <a:solidFill>
                  <a:prstClr val="black"/>
                </a:solidFill>
              </a:rPr>
              <a:t>Send to Reviewer:</a:t>
            </a:r>
            <a:endParaRPr lang="en-US" sz="1000" dirty="0">
              <a:solidFill>
                <a:prstClr val="black"/>
              </a:solidFill>
            </a:endParaRPr>
          </a:p>
          <a:p>
            <a:pPr marL="228600" indent="-228600" defTabSz="457200">
              <a:buFontTx/>
              <a:buAutoNum type="arabicPeriod"/>
            </a:pPr>
            <a:r>
              <a:rPr lang="en-US" sz="1000" dirty="0" smtClean="0">
                <a:solidFill>
                  <a:prstClr val="black"/>
                </a:solidFill>
              </a:rPr>
              <a:t>Link </a:t>
            </a:r>
            <a:r>
              <a:rPr lang="en-US" sz="1000" dirty="0">
                <a:solidFill>
                  <a:prstClr val="black"/>
                </a:solidFill>
              </a:rPr>
              <a:t>to GIST-Like Form to see CURRENT Budgets (FUNDS) and trigger Approve / Do Not Approve </a:t>
            </a:r>
            <a:endParaRPr lang="en-US" sz="1000" dirty="0" smtClean="0">
              <a:solidFill>
                <a:prstClr val="black"/>
              </a:solidFill>
            </a:endParaRPr>
          </a:p>
          <a:p>
            <a:pPr marL="228600" indent="-228600" defTabSz="457200">
              <a:buFontTx/>
              <a:buAutoNum type="arabicPeriod"/>
            </a:pPr>
            <a:endParaRPr lang="en-US" sz="500" dirty="0" smtClean="0">
              <a:solidFill>
                <a:prstClr val="black"/>
              </a:solidFill>
            </a:endParaRPr>
          </a:p>
          <a:p>
            <a:pPr marL="228600" indent="-228600" defTabSz="457200">
              <a:buFontTx/>
              <a:buAutoNum type="arabicPeriod"/>
            </a:pPr>
            <a:r>
              <a:rPr lang="en-US" sz="1000" dirty="0" smtClean="0">
                <a:solidFill>
                  <a:prstClr val="black"/>
                </a:solidFill>
              </a:rPr>
              <a:t>Email reply triggers action via </a:t>
            </a:r>
            <a:r>
              <a:rPr lang="en-US" sz="1000" dirty="0" err="1" smtClean="0">
                <a:solidFill>
                  <a:prstClr val="black"/>
                </a:solidFill>
              </a:rPr>
              <a:t>EmailImport</a:t>
            </a:r>
            <a:endParaRPr lang="en-US" sz="1000" dirty="0">
              <a:solidFill>
                <a:prstClr val="black"/>
              </a:solidFill>
            </a:endParaRPr>
          </a:p>
        </p:txBody>
      </p:sp>
      <p:sp>
        <p:nvSpPr>
          <p:cNvPr id="5" name="TextBox 4"/>
          <p:cNvSpPr txBox="1"/>
          <p:nvPr/>
        </p:nvSpPr>
        <p:spPr>
          <a:xfrm>
            <a:off x="2286001" y="3124200"/>
            <a:ext cx="2231571" cy="2062103"/>
          </a:xfrm>
          <a:prstGeom prst="rect">
            <a:avLst/>
          </a:prstGeom>
          <a:noFill/>
        </p:spPr>
        <p:txBody>
          <a:bodyPr wrap="square" rtlCol="0">
            <a:spAutoFit/>
          </a:bodyPr>
          <a:lstStyle/>
          <a:p>
            <a:pPr defTabSz="457200"/>
            <a:r>
              <a:rPr lang="en-US" sz="1600" dirty="0" smtClean="0">
                <a:solidFill>
                  <a:prstClr val="black"/>
                </a:solidFill>
              </a:rPr>
              <a:t>Purchase from Amazon, import shipping fee (3</a:t>
            </a:r>
            <a:r>
              <a:rPr lang="en-US" sz="1600" baseline="30000" dirty="0" smtClean="0">
                <a:solidFill>
                  <a:prstClr val="black"/>
                </a:solidFill>
              </a:rPr>
              <a:t>rd</a:t>
            </a:r>
            <a:r>
              <a:rPr lang="en-US" sz="1600" dirty="0" smtClean="0">
                <a:solidFill>
                  <a:prstClr val="black"/>
                </a:solidFill>
              </a:rPr>
              <a:t> party), Price, order #, </a:t>
            </a:r>
            <a:r>
              <a:rPr lang="en-US" sz="1600" i="1" dirty="0" smtClean="0">
                <a:solidFill>
                  <a:prstClr val="black"/>
                </a:solidFill>
              </a:rPr>
              <a:t>YBP if purchased from GOBI, </a:t>
            </a:r>
            <a:r>
              <a:rPr lang="en-US" sz="1600" dirty="0" smtClean="0">
                <a:solidFill>
                  <a:prstClr val="black"/>
                </a:solidFill>
              </a:rPr>
              <a:t>(shipping URL/Tracking  &amp; expected date nice to have).</a:t>
            </a:r>
            <a:endParaRPr lang="en-US" sz="1600" dirty="0">
              <a:solidFill>
                <a:prstClr val="black"/>
              </a:solidFill>
            </a:endParaRPr>
          </a:p>
        </p:txBody>
      </p:sp>
    </p:spTree>
    <p:extLst>
      <p:ext uri="{BB962C8B-B14F-4D97-AF65-F5344CB8AC3E}">
        <p14:creationId xmlns:p14="http://schemas.microsoft.com/office/powerpoint/2010/main" xmlns="" val="1866262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492432"/>
          </a:xfrm>
          <a:prstGeom prst="rect">
            <a:avLst/>
          </a:prstGeom>
          <a:noFill/>
        </p:spPr>
        <p:txBody>
          <a:bodyPr wrap="square" lIns="91190" tIns="45594" rIns="91190" bIns="45594" rtlCol="0">
            <a:spAutoFit/>
          </a:bodyPr>
          <a:lstStyle/>
          <a:p>
            <a:pPr defTabSz="863760" fontAlgn="base">
              <a:spcBef>
                <a:spcPct val="0"/>
              </a:spcBef>
              <a:spcAft>
                <a:spcPct val="0"/>
              </a:spcAft>
            </a:pPr>
            <a:r>
              <a:rPr lang="en-US" sz="2500" dirty="0">
                <a:solidFill>
                  <a:prstClr val="black"/>
                </a:solidFill>
                <a:latin typeface="Arial" charset="0"/>
              </a:rPr>
              <a:t>Documentation &amp; downloads @ http://</a:t>
            </a:r>
            <a:r>
              <a:rPr lang="en-US" sz="2500" dirty="0" err="1">
                <a:solidFill>
                  <a:prstClr val="black"/>
                </a:solidFill>
                <a:latin typeface="Arial" charset="0"/>
              </a:rPr>
              <a:t>gist.idsproject.org</a:t>
            </a:r>
            <a:endParaRPr lang="en-US" sz="2500" dirty="0">
              <a:solidFill>
                <a:prstClr val="black"/>
              </a:solidFill>
              <a:latin typeface="Arial"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8600" y="762000"/>
            <a:ext cx="8656872"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287634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cstate="screen"/>
          <a:tile tx="0" ty="0" sx="100000" sy="100000" flip="none" algn="tl"/>
        </a:blipFill>
        <a:effectLst/>
      </p:bgPr>
    </p:bg>
    <p:spTree>
      <p:nvGrpSpPr>
        <p:cNvPr id="1" name=""/>
        <p:cNvGrpSpPr/>
        <p:nvPr/>
      </p:nvGrpSpPr>
      <p:grpSpPr>
        <a:xfrm>
          <a:off x="0" y="0"/>
          <a:ext cx="0" cy="0"/>
          <a:chOff x="0" y="0"/>
          <a:chExt cx="0" cy="0"/>
        </a:xfrm>
      </p:grpSpPr>
      <p:sp>
        <p:nvSpPr>
          <p:cNvPr id="106498" name="Rectangle 12"/>
          <p:cNvSpPr>
            <a:spLocks noChangeArrowheads="1"/>
          </p:cNvSpPr>
          <p:nvPr/>
        </p:nvSpPr>
        <p:spPr bwMode="auto">
          <a:xfrm>
            <a:off x="0" y="0"/>
            <a:ext cx="9144000" cy="1670464"/>
          </a:xfrm>
          <a:prstGeom prst="rect">
            <a:avLst/>
          </a:prstGeom>
          <a:solidFill>
            <a:srgbClr val="41405C"/>
          </a:solidFill>
          <a:ln w="9525" algn="ctr">
            <a:noFill/>
            <a:round/>
            <a:headEnd/>
            <a:tailEnd/>
          </a:ln>
        </p:spPr>
        <p:txBody>
          <a:bodyPr lIns="86789" tIns="43394" rIns="86789" bIns="43394"/>
          <a:lstStyle/>
          <a:p>
            <a:pPr marL="325463" indent="-325463" defTabSz="865432">
              <a:spcBef>
                <a:spcPct val="30000"/>
              </a:spcBef>
              <a:buFontTx/>
              <a:buChar char="•"/>
            </a:pPr>
            <a:endParaRPr lang="en-US" dirty="0">
              <a:solidFill>
                <a:srgbClr val="000000"/>
              </a:solidFill>
            </a:endParaRPr>
          </a:p>
        </p:txBody>
      </p:sp>
      <p:grpSp>
        <p:nvGrpSpPr>
          <p:cNvPr id="2" name="Group 13"/>
          <p:cNvGrpSpPr>
            <a:grpSpLocks/>
          </p:cNvGrpSpPr>
          <p:nvPr/>
        </p:nvGrpSpPr>
        <p:grpSpPr bwMode="auto">
          <a:xfrm>
            <a:off x="290290" y="6088724"/>
            <a:ext cx="8049381" cy="351066"/>
            <a:chOff x="304800" y="6225540"/>
            <a:chExt cx="8451314" cy="365760"/>
          </a:xfrm>
        </p:grpSpPr>
        <p:sp>
          <p:nvSpPr>
            <p:cNvPr id="106506"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5432"/>
              <a:endParaRPr lang="en-US">
                <a:solidFill>
                  <a:srgbClr val="000000"/>
                </a:solidFill>
              </a:endParaRPr>
            </a:p>
          </p:txBody>
        </p:sp>
        <p:pic>
          <p:nvPicPr>
            <p:cNvPr id="106507" name="Picture 15" descr="logo copy.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315326" y="6225540"/>
              <a:ext cx="440788" cy="365760"/>
            </a:xfrm>
            <a:prstGeom prst="rect">
              <a:avLst/>
            </a:prstGeom>
            <a:noFill/>
            <a:ln w="9525">
              <a:noFill/>
              <a:miter lim="800000"/>
              <a:headEnd/>
              <a:tailEnd/>
            </a:ln>
          </p:spPr>
        </p:pic>
      </p:grpSp>
      <p:sp>
        <p:nvSpPr>
          <p:cNvPr id="106503" name="Rectangle 17"/>
          <p:cNvSpPr>
            <a:spLocks noChangeArrowheads="1"/>
          </p:cNvSpPr>
          <p:nvPr/>
        </p:nvSpPr>
        <p:spPr bwMode="auto">
          <a:xfrm>
            <a:off x="0" y="2564317"/>
            <a:ext cx="8708571" cy="1685117"/>
          </a:xfrm>
          <a:prstGeom prst="rect">
            <a:avLst/>
          </a:prstGeom>
          <a:noFill/>
          <a:ln w="9525" algn="ctr">
            <a:noFill/>
            <a:round/>
            <a:headEnd/>
            <a:tailEnd/>
          </a:ln>
        </p:spPr>
        <p:txBody>
          <a:bodyPr lIns="86789" tIns="43394" rIns="86789" bIns="43394"/>
          <a:lstStyle/>
          <a:p>
            <a:pPr marL="325463" indent="-325463" defTabSz="865432">
              <a:spcBef>
                <a:spcPct val="30000"/>
              </a:spcBef>
              <a:buFontTx/>
              <a:buChar char="•"/>
            </a:pPr>
            <a:endParaRPr lang="en-US" dirty="0">
              <a:solidFill>
                <a:srgbClr val="000000"/>
              </a:solidFill>
            </a:endParaRPr>
          </a:p>
        </p:txBody>
      </p:sp>
      <p:pic>
        <p:nvPicPr>
          <p:cNvPr id="106504" name="Picture 9" descr="logo_blog.gif"/>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45143" y="109899"/>
            <a:ext cx="1088571" cy="1465319"/>
          </a:xfrm>
          <a:prstGeom prst="rect">
            <a:avLst/>
          </a:prstGeom>
          <a:noFill/>
          <a:ln w="9525">
            <a:noFill/>
            <a:miter lim="800000"/>
            <a:headEnd/>
            <a:tailEnd/>
          </a:ln>
        </p:spPr>
      </p:pic>
      <p:sp>
        <p:nvSpPr>
          <p:cNvPr id="106505" name="TextBox 10"/>
          <p:cNvSpPr txBox="1">
            <a:spLocks noChangeArrowheads="1"/>
          </p:cNvSpPr>
          <p:nvPr/>
        </p:nvSpPr>
        <p:spPr bwMode="auto">
          <a:xfrm>
            <a:off x="1321424" y="377039"/>
            <a:ext cx="7169452" cy="917360"/>
          </a:xfrm>
          <a:prstGeom prst="rect">
            <a:avLst/>
          </a:prstGeom>
          <a:noFill/>
          <a:ln w="9525">
            <a:noFill/>
            <a:miter lim="800000"/>
            <a:headEnd/>
            <a:tailEnd/>
          </a:ln>
        </p:spPr>
        <p:txBody>
          <a:bodyPr lIns="86789" tIns="43394" rIns="86789" bIns="43394">
            <a:spAutoFit/>
          </a:bodyPr>
          <a:lstStyle/>
          <a:p>
            <a:pPr defTabSz="865432"/>
            <a:r>
              <a:rPr lang="en-US" sz="5200" dirty="0">
                <a:solidFill>
                  <a:srgbClr val="FFFFFF"/>
                </a:solidFill>
                <a:latin typeface="Georgia" pitchFamily="18" charset="0"/>
              </a:rPr>
              <a:t>IDS</a:t>
            </a:r>
            <a:r>
              <a:rPr lang="en-US" sz="5200" dirty="0">
                <a:solidFill>
                  <a:srgbClr val="FF8500"/>
                </a:solidFill>
                <a:latin typeface="Georgia" pitchFamily="18" charset="0"/>
              </a:rPr>
              <a:t> PROJECT.ORG</a:t>
            </a:r>
          </a:p>
        </p:txBody>
      </p:sp>
      <p:sp>
        <p:nvSpPr>
          <p:cNvPr id="13" name="Rectangle 2"/>
          <p:cNvSpPr>
            <a:spLocks noGrp="1" noChangeArrowheads="1"/>
          </p:cNvSpPr>
          <p:nvPr>
            <p:ph idx="1"/>
          </p:nvPr>
        </p:nvSpPr>
        <p:spPr>
          <a:xfrm>
            <a:off x="364932" y="1981200"/>
            <a:ext cx="8387182" cy="4102894"/>
          </a:xfrm>
        </p:spPr>
        <p:txBody>
          <a:bodyPr/>
          <a:lstStyle/>
          <a:p>
            <a:pPr marL="0" indent="0" eaLnBrk="1" hangingPunct="1">
              <a:spcBef>
                <a:spcPct val="0"/>
              </a:spcBef>
              <a:buNone/>
            </a:pPr>
            <a:r>
              <a:rPr lang="en-US" sz="3400" dirty="0">
                <a:latin typeface="Trebuchet MS" pitchFamily="34" charset="0"/>
              </a:rPr>
              <a:t>Do we have the individual and collective </a:t>
            </a:r>
            <a:r>
              <a:rPr lang="en-US" sz="3400" b="1" dirty="0">
                <a:latin typeface="Trebuchet MS" pitchFamily="34" charset="0"/>
              </a:rPr>
              <a:t>will to meet today’s users’ demands </a:t>
            </a:r>
            <a:r>
              <a:rPr lang="en-US" sz="3400" dirty="0">
                <a:latin typeface="Trebuchet MS" pitchFamily="34" charset="0"/>
              </a:rPr>
              <a:t>for information </a:t>
            </a:r>
            <a:r>
              <a:rPr lang="en-US" sz="3400" b="1" dirty="0">
                <a:latin typeface="Trebuchet MS" pitchFamily="34" charset="0"/>
              </a:rPr>
              <a:t>by dramatically transforming the current operations </a:t>
            </a:r>
            <a:r>
              <a:rPr lang="en-US" sz="3400" dirty="0">
                <a:latin typeface="Trebuchet MS" pitchFamily="34" charset="0"/>
              </a:rPr>
              <a:t>within our individual libraries—and </a:t>
            </a:r>
            <a:r>
              <a:rPr lang="en-US" sz="3400" b="1" dirty="0">
                <a:latin typeface="Trebuchet MS" pitchFamily="34" charset="0"/>
              </a:rPr>
              <a:t>by radically reshaping the historic organizational relationships</a:t>
            </a:r>
            <a:r>
              <a:rPr lang="en-US" sz="3400" dirty="0">
                <a:latin typeface="Trebuchet MS" pitchFamily="34" charset="0"/>
              </a:rPr>
              <a:t> among our libraries?</a:t>
            </a:r>
          </a:p>
        </p:txBody>
      </p:sp>
      <p:grpSp>
        <p:nvGrpSpPr>
          <p:cNvPr id="14" name="Group 13"/>
          <p:cNvGrpSpPr/>
          <p:nvPr/>
        </p:nvGrpSpPr>
        <p:grpSpPr>
          <a:xfrm>
            <a:off x="149290" y="6562006"/>
            <a:ext cx="8791510" cy="237022"/>
            <a:chOff x="156754" y="6824547"/>
            <a:chExt cx="9231086" cy="246514"/>
          </a:xfrm>
        </p:grpSpPr>
        <p:sp>
          <p:nvSpPr>
            <p:cNvPr id="15"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5432" fontAlgn="base">
                <a:spcBef>
                  <a:spcPct val="0"/>
                </a:spcBef>
                <a:spcAft>
                  <a:spcPct val="0"/>
                </a:spcAft>
                <a:defRPr/>
              </a:pPr>
              <a:fld id="{63243E49-5E72-4759-A2B4-AF367778799D}" type="slidenum">
                <a:rPr lang="en-US" sz="800">
                  <a:solidFill>
                    <a:srgbClr val="000000"/>
                  </a:solidFill>
                  <a:latin typeface="Trebuchet MS" pitchFamily="34" charset="0"/>
                </a:rPr>
                <a:pPr algn="r" defTabSz="865432" fontAlgn="base">
                  <a:spcBef>
                    <a:spcPct val="0"/>
                  </a:spcBef>
                  <a:spcAft>
                    <a:spcPct val="0"/>
                  </a:spcAft>
                  <a:defRPr/>
                </a:pPr>
                <a:t>47</a:t>
              </a:fld>
              <a:endParaRPr lang="en-US" sz="800" dirty="0">
                <a:solidFill>
                  <a:srgbClr val="000000"/>
                </a:solidFill>
                <a:latin typeface="Trebuchet MS" pitchFamily="34" charset="0"/>
              </a:endParaRPr>
            </a:p>
          </p:txBody>
        </p:sp>
        <p:sp>
          <p:nvSpPr>
            <p:cNvPr id="16"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5432"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2009</a:t>
              </a:r>
            </a:p>
          </p:txBody>
        </p:sp>
      </p:grpSp>
    </p:spTree>
    <p:extLst>
      <p:ext uri="{BB962C8B-B14F-4D97-AF65-F5344CB8AC3E}">
        <p14:creationId xmlns:p14="http://schemas.microsoft.com/office/powerpoint/2010/main" xmlns="" val="299029438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mtClean="0">
                <a:solidFill>
                  <a:srgbClr val="000000"/>
                </a:solidFill>
              </a:rPr>
              <a:pPr>
                <a:defRPr/>
              </a:pPr>
              <a:t>48</a:t>
            </a:fld>
            <a:endParaRPr lang="en-US">
              <a:solidFill>
                <a:srgbClr val="000000"/>
              </a:solidFill>
            </a:endParaRPr>
          </a:p>
        </p:txBody>
      </p:sp>
      <p:grpSp>
        <p:nvGrpSpPr>
          <p:cNvPr id="2" name="Group 12"/>
          <p:cNvGrpSpPr/>
          <p:nvPr/>
        </p:nvGrpSpPr>
        <p:grpSpPr>
          <a:xfrm>
            <a:off x="9167" y="0"/>
            <a:ext cx="9144000" cy="6858000"/>
            <a:chOff x="0" y="0"/>
            <a:chExt cx="9144000" cy="6858000"/>
          </a:xfrm>
        </p:grpSpPr>
        <p:grpSp>
          <p:nvGrpSpPr>
            <p:cNvPr id="3" name="Group 6"/>
            <p:cNvGrpSpPr>
              <a:grpSpLocks/>
            </p:cNvGrpSpPr>
            <p:nvPr/>
          </p:nvGrpSpPr>
          <p:grpSpPr bwMode="auto">
            <a:xfrm>
              <a:off x="0" y="0"/>
              <a:ext cx="9144000" cy="6858000"/>
              <a:chOff x="0" y="0"/>
              <a:chExt cx="9144000" cy="6858000"/>
            </a:xfrm>
          </p:grpSpPr>
          <p:pic>
            <p:nvPicPr>
              <p:cNvPr id="6" name="Picture 6" descr="http://www.eikongraphia.com/wordpress/wp-content/Copyright%20Rick%20Tomlinsen%20Volvo%20Ocean%20Race%20(16)%20Small.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7" name="TextBox 9"/>
              <p:cNvSpPr txBox="1">
                <a:spLocks noChangeArrowheads="1"/>
              </p:cNvSpPr>
              <p:nvPr/>
            </p:nvSpPr>
            <p:spPr bwMode="auto">
              <a:xfrm>
                <a:off x="0" y="9525"/>
                <a:ext cx="9144000" cy="1785104"/>
              </a:xfrm>
              <a:prstGeom prst="rect">
                <a:avLst/>
              </a:prstGeom>
              <a:noFill/>
              <a:ln w="9525">
                <a:noFill/>
                <a:miter lim="800000"/>
                <a:headEnd/>
                <a:tailEnd/>
              </a:ln>
            </p:spPr>
            <p:txBody>
              <a:bodyPr>
                <a:spAutoFit/>
              </a:bodyPr>
              <a:lstStyle/>
              <a:p>
                <a:pPr algn="ctr" defTabSz="864728"/>
                <a:r>
                  <a:rPr lang="en-US" sz="11000" b="1" dirty="0">
                    <a:solidFill>
                      <a:srgbClr val="3B1D15"/>
                    </a:solidFill>
                    <a:latin typeface="Century Gothic" pitchFamily="34" charset="0"/>
                  </a:rPr>
                  <a:t>IDS 2010</a:t>
                </a:r>
              </a:p>
            </p:txBody>
          </p:sp>
          <p:grpSp>
            <p:nvGrpSpPr>
              <p:cNvPr id="5" name="Group 5"/>
              <p:cNvGrpSpPr>
                <a:grpSpLocks/>
              </p:cNvGrpSpPr>
              <p:nvPr/>
            </p:nvGrpSpPr>
            <p:grpSpPr bwMode="auto">
              <a:xfrm>
                <a:off x="0" y="2006025"/>
                <a:ext cx="6324600" cy="2372908"/>
                <a:chOff x="228600" y="2006025"/>
                <a:chExt cx="6324600" cy="2372908"/>
              </a:xfrm>
            </p:grpSpPr>
            <p:sp>
              <p:nvSpPr>
                <p:cNvPr id="9" name="TextBox 10"/>
                <p:cNvSpPr txBox="1">
                  <a:spLocks noChangeArrowheads="1"/>
                </p:cNvSpPr>
                <p:nvPr/>
              </p:nvSpPr>
              <p:spPr bwMode="auto">
                <a:xfrm>
                  <a:off x="762000" y="2006025"/>
                  <a:ext cx="5105400" cy="569387"/>
                </a:xfrm>
                <a:prstGeom prst="rect">
                  <a:avLst/>
                </a:prstGeom>
                <a:noFill/>
                <a:ln w="9525">
                  <a:noFill/>
                  <a:miter lim="800000"/>
                  <a:headEnd/>
                  <a:tailEnd/>
                </a:ln>
              </p:spPr>
              <p:txBody>
                <a:bodyPr>
                  <a:spAutoFit/>
                </a:bodyPr>
                <a:lstStyle/>
                <a:p>
                  <a:pPr algn="ctr" defTabSz="864728"/>
                  <a:r>
                    <a:rPr lang="en-US" sz="3100" dirty="0">
                      <a:solidFill>
                        <a:srgbClr val="C00000"/>
                      </a:solidFill>
                      <a:latin typeface="Century Gothic" pitchFamily="34" charset="0"/>
                    </a:rPr>
                    <a:t>To The Seventh Annual </a:t>
                  </a:r>
                </a:p>
              </p:txBody>
            </p:sp>
            <p:sp>
              <p:nvSpPr>
                <p:cNvPr id="10" name="TextBox 11"/>
                <p:cNvSpPr txBox="1">
                  <a:spLocks noChangeArrowheads="1"/>
                </p:cNvSpPr>
                <p:nvPr/>
              </p:nvSpPr>
              <p:spPr bwMode="auto">
                <a:xfrm>
                  <a:off x="228600" y="2514601"/>
                  <a:ext cx="6324600" cy="1864332"/>
                </a:xfrm>
                <a:prstGeom prst="rect">
                  <a:avLst/>
                </a:prstGeom>
                <a:noFill/>
                <a:ln w="9525">
                  <a:noFill/>
                  <a:miter lim="800000"/>
                  <a:headEnd/>
                  <a:tailEnd/>
                </a:ln>
              </p:spPr>
              <p:txBody>
                <a:bodyPr>
                  <a:spAutoFit/>
                </a:bodyPr>
                <a:lstStyle/>
                <a:p>
                  <a:pPr algn="ctr" defTabSz="864728"/>
                  <a:r>
                    <a:rPr lang="en-US" sz="3800" b="1" dirty="0">
                      <a:solidFill>
                        <a:srgbClr val="713204"/>
                      </a:solidFill>
                      <a:latin typeface="Century Gothic" pitchFamily="34" charset="0"/>
                    </a:rPr>
                    <a:t>Information Delivery </a:t>
                  </a:r>
                </a:p>
                <a:p>
                  <a:pPr algn="ctr" defTabSz="864728"/>
                  <a:r>
                    <a:rPr lang="en-US" sz="3800" b="1" dirty="0">
                      <a:solidFill>
                        <a:srgbClr val="713204"/>
                      </a:solidFill>
                      <a:latin typeface="Century Gothic" pitchFamily="34" charset="0"/>
                    </a:rPr>
                    <a:t>Services  (IDS)</a:t>
                  </a:r>
                </a:p>
                <a:p>
                  <a:pPr algn="ctr" defTabSz="864728"/>
                  <a:r>
                    <a:rPr lang="en-US" sz="3800" b="1" dirty="0">
                      <a:solidFill>
                        <a:srgbClr val="713204"/>
                      </a:solidFill>
                      <a:latin typeface="Century Gothic" pitchFamily="34" charset="0"/>
                    </a:rPr>
                    <a:t>Summer Conference!</a:t>
                  </a:r>
                </a:p>
              </p:txBody>
            </p:sp>
          </p:grpSp>
        </p:grpSp>
        <p:sp>
          <p:nvSpPr>
            <p:cNvPr id="11" name="TextBox 9"/>
            <p:cNvSpPr txBox="1">
              <a:spLocks noChangeArrowheads="1"/>
            </p:cNvSpPr>
            <p:nvPr/>
          </p:nvSpPr>
          <p:spPr bwMode="auto">
            <a:xfrm>
              <a:off x="934262" y="5920043"/>
              <a:ext cx="4648200" cy="677108"/>
            </a:xfrm>
            <a:prstGeom prst="rect">
              <a:avLst/>
            </a:prstGeom>
            <a:noFill/>
            <a:ln w="9525">
              <a:noFill/>
              <a:miter lim="800000"/>
              <a:headEnd/>
              <a:tailEnd/>
            </a:ln>
          </p:spPr>
          <p:txBody>
            <a:bodyPr wrap="square">
              <a:spAutoFit/>
            </a:bodyPr>
            <a:lstStyle/>
            <a:p>
              <a:pPr algn="ctr" defTabSz="864728"/>
              <a:r>
                <a:rPr lang="en-US" sz="3800" b="1" dirty="0">
                  <a:solidFill>
                    <a:srgbClr val="3B1D15"/>
                  </a:solidFill>
                  <a:latin typeface="Century Gothic" pitchFamily="34" charset="0"/>
                </a:rPr>
                <a:t>August 3-4, 2010</a:t>
              </a:r>
            </a:p>
          </p:txBody>
        </p:sp>
        <p:sp>
          <p:nvSpPr>
            <p:cNvPr id="12" name="TextBox 9"/>
            <p:cNvSpPr txBox="1">
              <a:spLocks noChangeArrowheads="1"/>
            </p:cNvSpPr>
            <p:nvPr/>
          </p:nvSpPr>
          <p:spPr bwMode="auto">
            <a:xfrm>
              <a:off x="914400" y="4495800"/>
              <a:ext cx="4648200" cy="677108"/>
            </a:xfrm>
            <a:prstGeom prst="rect">
              <a:avLst/>
            </a:prstGeom>
            <a:noFill/>
            <a:ln w="9525">
              <a:noFill/>
              <a:miter lim="800000"/>
              <a:headEnd/>
              <a:tailEnd/>
            </a:ln>
          </p:spPr>
          <p:txBody>
            <a:bodyPr wrap="square">
              <a:spAutoFit/>
            </a:bodyPr>
            <a:lstStyle/>
            <a:p>
              <a:pPr algn="ctr" defTabSz="864728"/>
              <a:r>
                <a:rPr lang="en-US" sz="3800" dirty="0">
                  <a:solidFill>
                    <a:srgbClr val="713204"/>
                  </a:solidFill>
                  <a:latin typeface="Century Gothic" pitchFamily="34" charset="0"/>
                </a:rPr>
                <a:t>Oswego, NY</a:t>
              </a:r>
            </a:p>
          </p:txBody>
        </p:sp>
      </p:grpSp>
    </p:spTree>
    <p:extLst>
      <p:ext uri="{BB962C8B-B14F-4D97-AF65-F5344CB8AC3E}">
        <p14:creationId xmlns:p14="http://schemas.microsoft.com/office/powerpoint/2010/main" xmlns="" val="2582551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9689" y="219853"/>
            <a:ext cx="9276768" cy="6286373"/>
          </a:xfrm>
          <a:prstGeom prst="rect">
            <a:avLst/>
          </a:prstGeom>
          <a:noFill/>
          <a:ln w="9525">
            <a:noFill/>
            <a:miter lim="800000"/>
            <a:headEnd/>
            <a:tailEnd/>
          </a:ln>
          <a:effectLst/>
        </p:spPr>
      </p:pic>
      <p:sp>
        <p:nvSpPr>
          <p:cNvPr id="5" name="Slide Number Placeholder 1"/>
          <p:cNvSpPr txBox="1">
            <a:spLocks/>
          </p:cNvSpPr>
          <p:nvPr/>
        </p:nvSpPr>
        <p:spPr bwMode="auto">
          <a:xfrm>
            <a:off x="8490857" y="6564173"/>
            <a:ext cx="362857" cy="235062"/>
          </a:xfrm>
          <a:prstGeom prst="rect">
            <a:avLst/>
          </a:prstGeom>
          <a:noFill/>
          <a:ln w="9525">
            <a:noFill/>
            <a:miter lim="800000"/>
            <a:headEnd/>
            <a:tailEnd/>
          </a:ln>
        </p:spPr>
        <p:txBody>
          <a:bodyPr lIns="86542" tIns="43272" rIns="86542" bIns="43272"/>
          <a:lstStyle/>
          <a:p>
            <a:pPr algn="r" defTabSz="865432" fontAlgn="base">
              <a:spcBef>
                <a:spcPct val="0"/>
              </a:spcBef>
              <a:spcAft>
                <a:spcPct val="0"/>
              </a:spcAft>
            </a:pPr>
            <a:fld id="{CB61EA4A-E739-4054-B214-EBD97C063BE8}" type="slidenum">
              <a:rPr lang="en-US" sz="800" b="1">
                <a:solidFill>
                  <a:srgbClr val="FFFFFF"/>
                </a:solidFill>
                <a:latin typeface="Trebuchet MS" pitchFamily="34" charset="0"/>
              </a:rPr>
              <a:pPr algn="r" defTabSz="865432" fontAlgn="base">
                <a:spcBef>
                  <a:spcPct val="0"/>
                </a:spcBef>
                <a:spcAft>
                  <a:spcPct val="0"/>
                </a:spcAft>
              </a:pPr>
              <a:t>49</a:t>
            </a:fld>
            <a:endParaRPr lang="en-US" sz="800" b="1" dirty="0">
              <a:solidFill>
                <a:srgbClr val="FFFFFF"/>
              </a:solidFill>
              <a:latin typeface="Trebuchet MS" pitchFamily="34" charset="0"/>
            </a:endParaRPr>
          </a:p>
        </p:txBody>
      </p:sp>
    </p:spTree>
    <p:extLst>
      <p:ext uri="{BB962C8B-B14F-4D97-AF65-F5344CB8AC3E}">
        <p14:creationId xmlns:p14="http://schemas.microsoft.com/office/powerpoint/2010/main" xmlns="" val="3088277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idx="1"/>
          </p:nvPr>
        </p:nvSpPr>
        <p:spPr>
          <a:xfrm>
            <a:off x="362857" y="1611854"/>
            <a:ext cx="7837714" cy="1685117"/>
          </a:xfrm>
        </p:spPr>
        <p:txBody>
          <a:bodyPr/>
          <a:lstStyle/>
          <a:p>
            <a:pPr marL="0" indent="0" algn="ctr" eaLnBrk="1" hangingPunct="1">
              <a:lnSpc>
                <a:spcPct val="90000"/>
              </a:lnSpc>
              <a:buNone/>
            </a:pPr>
            <a:r>
              <a:rPr lang="en-US" sz="4600" b="1" dirty="0" smtClean="0">
                <a:latin typeface="Trebuchet MS" pitchFamily="34" charset="0"/>
              </a:rPr>
              <a:t>Performance </a:t>
            </a:r>
            <a:r>
              <a:rPr lang="en-US" sz="4600" b="1" dirty="0">
                <a:latin typeface="Trebuchet MS" pitchFamily="34" charset="0"/>
              </a:rPr>
              <a:t>standards</a:t>
            </a:r>
          </a:p>
          <a:p>
            <a:pPr marL="0" indent="0" algn="ctr" eaLnBrk="1" hangingPunct="1">
              <a:lnSpc>
                <a:spcPct val="90000"/>
              </a:lnSpc>
              <a:buNone/>
            </a:pPr>
            <a:endParaRPr lang="en-US" b="1" dirty="0" smtClean="0">
              <a:latin typeface="Garamond" pitchFamily="18" charset="0"/>
            </a:endParaRPr>
          </a:p>
          <a:p>
            <a:pPr marL="0" indent="0" algn="ctr" eaLnBrk="1" hangingPunct="1">
              <a:lnSpc>
                <a:spcPct val="90000"/>
              </a:lnSpc>
              <a:buNone/>
            </a:pPr>
            <a:endParaRPr lang="en-US" sz="5300" b="1" dirty="0">
              <a:latin typeface="Garamond" pitchFamily="18" charset="0"/>
            </a:endParaRPr>
          </a:p>
        </p:txBody>
      </p:sp>
      <p:sp>
        <p:nvSpPr>
          <p:cNvPr id="77827" name="Text Box 3"/>
          <p:cNvSpPr txBox="1">
            <a:spLocks noChangeArrowheads="1"/>
          </p:cNvSpPr>
          <p:nvPr/>
        </p:nvSpPr>
        <p:spPr bwMode="auto">
          <a:xfrm>
            <a:off x="1596572" y="3518225"/>
            <a:ext cx="5442857" cy="444175"/>
          </a:xfrm>
          <a:prstGeom prst="rect">
            <a:avLst/>
          </a:prstGeom>
          <a:noFill/>
          <a:ln w="9525" algn="ctr">
            <a:noFill/>
            <a:miter lim="800000"/>
            <a:headEnd/>
            <a:tailEnd/>
          </a:ln>
        </p:spPr>
        <p:txBody>
          <a:bodyPr lIns="86128" tIns="43067" rIns="86128" bIns="43067">
            <a:spAutoFit/>
          </a:bodyPr>
          <a:lstStyle/>
          <a:p>
            <a:pPr marL="322990" indent="-322990" defTabSz="861311" fontAlgn="base">
              <a:spcBef>
                <a:spcPct val="50000"/>
              </a:spcBef>
              <a:spcAft>
                <a:spcPct val="0"/>
              </a:spcAft>
            </a:pPr>
            <a:r>
              <a:rPr lang="en-US" sz="2300" b="1" dirty="0">
                <a:solidFill>
                  <a:srgbClr val="000000"/>
                </a:solidFill>
                <a:latin typeface="Trebuchet MS" pitchFamily="34" charset="0"/>
                <a:cs typeface="Times New Roman" pitchFamily="18" charset="0"/>
              </a:rPr>
              <a:t>(Weekends and Holidays Excluded)</a:t>
            </a:r>
          </a:p>
        </p:txBody>
      </p:sp>
      <p:grpSp>
        <p:nvGrpSpPr>
          <p:cNvPr id="2" name="Group 7"/>
          <p:cNvGrpSpPr>
            <a:grpSpLocks/>
          </p:cNvGrpSpPr>
          <p:nvPr/>
        </p:nvGrpSpPr>
        <p:grpSpPr bwMode="auto">
          <a:xfrm>
            <a:off x="0" y="-146520"/>
            <a:ext cx="9144000" cy="1324893"/>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11"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1311"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77838" name="Picture 20" descr="IDS final logo for PP"/>
              <p:cNvPicPr>
                <a:picLocks noChangeAspect="1" noChangeArrowheads="1"/>
              </p:cNvPicPr>
              <p:nvPr/>
            </p:nvPicPr>
            <p:blipFill>
              <a:blip r:embed="rId4"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77836" name="Straight Connector 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25" name="Rectangle 2"/>
          <p:cNvSpPr txBox="1">
            <a:spLocks noChangeArrowheads="1"/>
          </p:cNvSpPr>
          <p:nvPr/>
        </p:nvSpPr>
        <p:spPr bwMode="auto">
          <a:xfrm>
            <a:off x="2249714" y="2362200"/>
            <a:ext cx="4281714" cy="1685117"/>
          </a:xfrm>
          <a:prstGeom prst="rect">
            <a:avLst/>
          </a:prstGeom>
          <a:noFill/>
          <a:ln w="9525">
            <a:noFill/>
            <a:miter lim="800000"/>
            <a:headEnd/>
            <a:tailEnd/>
          </a:ln>
        </p:spPr>
        <p:txBody>
          <a:bodyPr lIns="86128" tIns="43067" rIns="86128" bIns="43067"/>
          <a:lstStyle/>
          <a:p>
            <a:pPr defTabSz="861311" fontAlgn="base">
              <a:lnSpc>
                <a:spcPct val="90000"/>
              </a:lnSpc>
              <a:spcAft>
                <a:spcPct val="0"/>
              </a:spcAft>
              <a:defRPr/>
            </a:pPr>
            <a:r>
              <a:rPr lang="en-US" sz="3400" b="1" dirty="0">
                <a:solidFill>
                  <a:srgbClr val="000000"/>
                </a:solidFill>
                <a:latin typeface="Trebuchet MS" pitchFamily="34" charset="0"/>
              </a:rPr>
              <a:t>Articles:  48 hours</a:t>
            </a:r>
          </a:p>
          <a:p>
            <a:pPr defTabSz="861311" fontAlgn="base">
              <a:lnSpc>
                <a:spcPct val="90000"/>
              </a:lnSpc>
              <a:spcAft>
                <a:spcPct val="0"/>
              </a:spcAft>
              <a:defRPr/>
            </a:pPr>
            <a:r>
              <a:rPr lang="en-US" sz="3400" b="1" dirty="0">
                <a:solidFill>
                  <a:srgbClr val="000000"/>
                </a:solidFill>
                <a:latin typeface="Trebuchet MS" pitchFamily="34" charset="0"/>
              </a:rPr>
              <a:t>Loans:     72 hours</a:t>
            </a:r>
          </a:p>
          <a:p>
            <a:pPr algn="ctr" defTabSz="861311" fontAlgn="base">
              <a:lnSpc>
                <a:spcPct val="90000"/>
              </a:lnSpc>
              <a:spcBef>
                <a:spcPct val="20000"/>
              </a:spcBef>
              <a:spcAft>
                <a:spcPct val="0"/>
              </a:spcAft>
              <a:defRPr/>
            </a:pPr>
            <a:endParaRPr lang="en-US" sz="3100" b="1" dirty="0">
              <a:solidFill>
                <a:srgbClr val="000000"/>
              </a:solidFill>
              <a:latin typeface="Garamond" pitchFamily="18" charset="0"/>
            </a:endParaRPr>
          </a:p>
          <a:p>
            <a:pPr algn="ctr" defTabSz="861311" fontAlgn="base">
              <a:lnSpc>
                <a:spcPct val="90000"/>
              </a:lnSpc>
              <a:spcBef>
                <a:spcPct val="20000"/>
              </a:spcBef>
              <a:spcAft>
                <a:spcPct val="0"/>
              </a:spcAft>
              <a:defRPr/>
            </a:pPr>
            <a:endParaRPr lang="en-US" sz="5300" b="1" dirty="0">
              <a:solidFill>
                <a:srgbClr val="000000"/>
              </a:solidFill>
              <a:latin typeface="Garamond" pitchFamily="18" charset="0"/>
            </a:endParaRPr>
          </a:p>
        </p:txBody>
      </p:sp>
      <p:grpSp>
        <p:nvGrpSpPr>
          <p:cNvPr id="15" name="Group 13"/>
          <p:cNvGrpSpPr>
            <a:grpSpLocks/>
          </p:cNvGrpSpPr>
          <p:nvPr/>
        </p:nvGrpSpPr>
        <p:grpSpPr bwMode="auto">
          <a:xfrm>
            <a:off x="508000" y="6213107"/>
            <a:ext cx="8267095" cy="439596"/>
            <a:chOff x="304800" y="6225540"/>
            <a:chExt cx="8451314" cy="365760"/>
          </a:xfrm>
        </p:grpSpPr>
        <p:sp>
          <p:nvSpPr>
            <p:cNvPr id="16"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1311"/>
              <a:endParaRPr lang="en-US">
                <a:solidFill>
                  <a:srgbClr val="000000"/>
                </a:solidFill>
              </a:endParaRPr>
            </a:p>
          </p:txBody>
        </p:sp>
        <p:pic>
          <p:nvPicPr>
            <p:cNvPr id="17"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20" name="Group 19"/>
          <p:cNvGrpSpPr/>
          <p:nvPr/>
        </p:nvGrpSpPr>
        <p:grpSpPr>
          <a:xfrm>
            <a:off x="149290" y="6562398"/>
            <a:ext cx="8791510" cy="237022"/>
            <a:chOff x="156754" y="6824547"/>
            <a:chExt cx="9231086" cy="246514"/>
          </a:xfrm>
        </p:grpSpPr>
        <p:sp>
          <p:nvSpPr>
            <p:cNvPr id="21"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1311" fontAlgn="base">
                <a:spcBef>
                  <a:spcPct val="0"/>
                </a:spcBef>
                <a:spcAft>
                  <a:spcPct val="0"/>
                </a:spcAft>
                <a:defRPr/>
              </a:pPr>
              <a:fld id="{63243E49-5E72-4759-A2B4-AF367778799D}" type="slidenum">
                <a:rPr lang="en-US" sz="800">
                  <a:solidFill>
                    <a:srgbClr val="000000"/>
                  </a:solidFill>
                  <a:latin typeface="Trebuchet MS" pitchFamily="34" charset="0"/>
                </a:rPr>
                <a:pPr algn="r" defTabSz="861311" fontAlgn="base">
                  <a:spcBef>
                    <a:spcPct val="0"/>
                  </a:spcBef>
                  <a:spcAft>
                    <a:spcPct val="0"/>
                  </a:spcAft>
                  <a:defRPr/>
                </a:pPr>
                <a:t>5</a:t>
              </a:fld>
              <a:endParaRPr lang="en-US" sz="800" dirty="0">
                <a:solidFill>
                  <a:srgbClr val="000000"/>
                </a:solidFill>
                <a:latin typeface="Trebuchet MS" pitchFamily="34" charset="0"/>
              </a:endParaRPr>
            </a:p>
          </p:txBody>
        </p:sp>
        <p:sp>
          <p:nvSpPr>
            <p:cNvPr id="22"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1311"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2009</a:t>
              </a:r>
            </a:p>
          </p:txBody>
        </p:sp>
      </p:grpSp>
    </p:spTree>
    <p:extLst>
      <p:ext uri="{BB962C8B-B14F-4D97-AF65-F5344CB8AC3E}">
        <p14:creationId xmlns:p14="http://schemas.microsoft.com/office/powerpoint/2010/main" xmlns="" val="284745055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1"/>
          <p:cNvSpPr txBox="1">
            <a:spLocks/>
          </p:cNvSpPr>
          <p:nvPr/>
        </p:nvSpPr>
        <p:spPr bwMode="auto">
          <a:xfrm>
            <a:off x="8490857" y="6564173"/>
            <a:ext cx="362857" cy="235062"/>
          </a:xfrm>
          <a:prstGeom prst="rect">
            <a:avLst/>
          </a:prstGeom>
          <a:noFill/>
          <a:ln w="9525">
            <a:noFill/>
            <a:miter lim="800000"/>
            <a:headEnd/>
            <a:tailEnd/>
          </a:ln>
        </p:spPr>
        <p:txBody>
          <a:bodyPr lIns="86542" tIns="43272" rIns="86542" bIns="43272"/>
          <a:lstStyle/>
          <a:p>
            <a:pPr algn="r" defTabSz="865432" fontAlgn="base">
              <a:spcBef>
                <a:spcPct val="0"/>
              </a:spcBef>
              <a:spcAft>
                <a:spcPct val="0"/>
              </a:spcAft>
            </a:pPr>
            <a:fld id="{CB61EA4A-E739-4054-B214-EBD97C063BE8}" type="slidenum">
              <a:rPr lang="en-US" sz="800" b="1">
                <a:solidFill>
                  <a:srgbClr val="FFFFFF"/>
                </a:solidFill>
                <a:latin typeface="Trebuchet MS" pitchFamily="34" charset="0"/>
              </a:rPr>
              <a:pPr algn="r" defTabSz="865432" fontAlgn="base">
                <a:spcBef>
                  <a:spcPct val="0"/>
                </a:spcBef>
                <a:spcAft>
                  <a:spcPct val="0"/>
                </a:spcAft>
              </a:pPr>
              <a:t>50</a:t>
            </a:fld>
            <a:endParaRPr lang="en-US" sz="800" b="1" dirty="0">
              <a:solidFill>
                <a:srgbClr val="FFFFFF"/>
              </a:solidFill>
              <a:latin typeface="Trebuchet MS" pitchFamily="34" charset="0"/>
            </a:endParaRPr>
          </a:p>
        </p:txBody>
      </p:sp>
      <p:pic>
        <p:nvPicPr>
          <p:cNvPr id="1027" name="Picture 3" descr="C:\Users\howe\Desktop\IDS Conference Pictures 1st cleaning\Keynote Speakers\P1050317.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26910" y="5"/>
            <a:ext cx="8882945" cy="6725968"/>
          </a:xfrm>
          <a:prstGeom prst="rect">
            <a:avLst/>
          </a:prstGeom>
          <a:noFill/>
        </p:spPr>
      </p:pic>
    </p:spTree>
    <p:extLst>
      <p:ext uri="{BB962C8B-B14F-4D97-AF65-F5344CB8AC3E}">
        <p14:creationId xmlns:p14="http://schemas.microsoft.com/office/powerpoint/2010/main" xmlns="" val="2482275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14445"/>
            <a:ext cx="6168571" cy="4180113"/>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4" y="3795330"/>
            <a:ext cx="4519567" cy="3062670"/>
          </a:xfrm>
          <a:prstGeom prst="rect">
            <a:avLst/>
          </a:prstGeom>
          <a:noFill/>
          <a:ln w="9525">
            <a:noFill/>
            <a:miter lim="800000"/>
            <a:headEnd/>
            <a:tailEnd/>
          </a:ln>
          <a:effectLst/>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499435" y="2989416"/>
            <a:ext cx="4644571" cy="3531593"/>
          </a:xfrm>
          <a:prstGeom prst="rect">
            <a:avLst/>
          </a:prstGeom>
          <a:noFill/>
          <a:ln w="9525">
            <a:noFill/>
            <a:miter lim="800000"/>
            <a:headEnd/>
            <a:tailEnd/>
          </a:ln>
          <a:effectLst/>
        </p:spPr>
      </p:pic>
      <p:sp>
        <p:nvSpPr>
          <p:cNvPr id="8" name="Slide Number Placeholder 1"/>
          <p:cNvSpPr txBox="1">
            <a:spLocks/>
          </p:cNvSpPr>
          <p:nvPr/>
        </p:nvSpPr>
        <p:spPr bwMode="auto">
          <a:xfrm>
            <a:off x="8490857" y="6564173"/>
            <a:ext cx="362857" cy="235062"/>
          </a:xfrm>
          <a:prstGeom prst="rect">
            <a:avLst/>
          </a:prstGeom>
          <a:noFill/>
          <a:ln w="9525">
            <a:noFill/>
            <a:miter lim="800000"/>
            <a:headEnd/>
            <a:tailEnd/>
          </a:ln>
        </p:spPr>
        <p:txBody>
          <a:bodyPr lIns="86542" tIns="43272" rIns="86542" bIns="43272"/>
          <a:lstStyle/>
          <a:p>
            <a:pPr algn="r" defTabSz="865432" fontAlgn="base">
              <a:spcBef>
                <a:spcPct val="0"/>
              </a:spcBef>
              <a:spcAft>
                <a:spcPct val="0"/>
              </a:spcAft>
            </a:pPr>
            <a:fld id="{CB61EA4A-E739-4054-B214-EBD97C063BE8}" type="slidenum">
              <a:rPr lang="en-US" sz="800" b="1">
                <a:solidFill>
                  <a:srgbClr val="FFFFFF"/>
                </a:solidFill>
                <a:latin typeface="Trebuchet MS" pitchFamily="34" charset="0"/>
              </a:rPr>
              <a:pPr algn="r" defTabSz="865432" fontAlgn="base">
                <a:spcBef>
                  <a:spcPct val="0"/>
                </a:spcBef>
                <a:spcAft>
                  <a:spcPct val="0"/>
                </a:spcAft>
              </a:pPr>
              <a:t>51</a:t>
            </a:fld>
            <a:endParaRPr lang="en-US" sz="800" b="1" dirty="0">
              <a:solidFill>
                <a:srgbClr val="FFFFFF"/>
              </a:solidFill>
              <a:latin typeface="Trebuchet MS" pitchFamily="34" charset="0"/>
            </a:endParaRPr>
          </a:p>
        </p:txBody>
      </p:sp>
      <p:sp>
        <p:nvSpPr>
          <p:cNvPr id="9" name="TextBox 8"/>
          <p:cNvSpPr txBox="1"/>
          <p:nvPr/>
        </p:nvSpPr>
        <p:spPr>
          <a:xfrm>
            <a:off x="6531429" y="1212647"/>
            <a:ext cx="2177143" cy="384704"/>
          </a:xfrm>
          <a:prstGeom prst="rect">
            <a:avLst/>
          </a:prstGeom>
          <a:noFill/>
        </p:spPr>
        <p:txBody>
          <a:bodyPr wrap="square" lIns="86949" tIns="43475" rIns="86949" bIns="43475" rtlCol="0">
            <a:spAutoFit/>
          </a:bodyPr>
          <a:lstStyle/>
          <a:p>
            <a:pPr defTabSz="865432"/>
            <a:r>
              <a:rPr lang="en-US" sz="1900" dirty="0">
                <a:solidFill>
                  <a:srgbClr val="FFFFFF"/>
                </a:solidFill>
              </a:rPr>
              <a:t>Mentors at work</a:t>
            </a:r>
          </a:p>
        </p:txBody>
      </p:sp>
    </p:spTree>
    <p:extLst>
      <p:ext uri="{BB962C8B-B14F-4D97-AF65-F5344CB8AC3E}">
        <p14:creationId xmlns:p14="http://schemas.microsoft.com/office/powerpoint/2010/main" xmlns="" val="3816633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25715" y="24882"/>
            <a:ext cx="2612571" cy="3516766"/>
          </a:xfrm>
          <a:prstGeom prst="rect">
            <a:avLst/>
          </a:prstGeom>
          <a:noFill/>
          <a:ln w="9525">
            <a:noFill/>
            <a:miter lim="800000"/>
            <a:headEnd/>
            <a:tailEnd/>
          </a:ln>
          <a:effectLst/>
        </p:spPr>
      </p:pic>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862286" y="3648798"/>
            <a:ext cx="4064000" cy="3077170"/>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17714" y="3648798"/>
            <a:ext cx="4064000" cy="3077170"/>
          </a:xfrm>
          <a:prstGeom prst="rect">
            <a:avLst/>
          </a:prstGeom>
          <a:noFill/>
          <a:ln w="9525">
            <a:noFill/>
            <a:miter lim="800000"/>
            <a:headEnd/>
            <a:tailEnd/>
          </a:ln>
          <a:effectLst/>
        </p:spPr>
      </p:pic>
      <p:pic>
        <p:nvPicPr>
          <p:cNvPr id="10" name="Picture 4"/>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354295" y="58766"/>
            <a:ext cx="4644571" cy="3516766"/>
          </a:xfrm>
          <a:prstGeom prst="rect">
            <a:avLst/>
          </a:prstGeom>
          <a:noFill/>
          <a:ln w="9525">
            <a:noFill/>
            <a:miter lim="800000"/>
            <a:headEnd/>
            <a:tailEnd/>
          </a:ln>
          <a:effectLst/>
        </p:spPr>
      </p:pic>
    </p:spTree>
    <p:extLst>
      <p:ext uri="{BB962C8B-B14F-4D97-AF65-F5344CB8AC3E}">
        <p14:creationId xmlns:p14="http://schemas.microsoft.com/office/powerpoint/2010/main" xmlns="" val="449102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499435" y="3341234"/>
            <a:ext cx="4644571" cy="3516766"/>
          </a:xfrm>
          <a:prstGeom prst="rect">
            <a:avLst/>
          </a:prstGeom>
          <a:noFill/>
          <a:ln w="9525">
            <a:noFill/>
            <a:miter lim="800000"/>
            <a:headEnd/>
            <a:tailEnd/>
          </a:ln>
          <a:effectLst/>
        </p:spPr>
      </p:pic>
      <p:pic>
        <p:nvPicPr>
          <p:cNvPr id="7174" name="Picture 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 y="0"/>
            <a:ext cx="5007429" cy="3791514"/>
          </a:xfrm>
          <a:prstGeom prst="rect">
            <a:avLst/>
          </a:prstGeom>
          <a:noFill/>
          <a:ln w="9525">
            <a:noFill/>
            <a:miter lim="800000"/>
            <a:headEnd/>
            <a:tailEnd/>
          </a:ln>
          <a:effectLst/>
        </p:spPr>
      </p:pic>
      <p:pic>
        <p:nvPicPr>
          <p:cNvPr id="1026" name="Picture 2" descr="C:\Documents and Settings\howe\Desktop\Final Conference pics\P1030492.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950862" y="132032"/>
            <a:ext cx="2329656" cy="3135936"/>
          </a:xfrm>
          <a:prstGeom prst="rect">
            <a:avLst/>
          </a:prstGeom>
          <a:noFill/>
        </p:spPr>
      </p:pic>
      <p:pic>
        <p:nvPicPr>
          <p:cNvPr id="1027" name="Picture 3" descr="C:\Documents and Settings\howe\Desktop\Final Conference pics\P1030353.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088571" y="3941864"/>
            <a:ext cx="1959429" cy="2637575"/>
          </a:xfrm>
          <a:prstGeom prst="rect">
            <a:avLst/>
          </a:prstGeom>
          <a:noFill/>
        </p:spPr>
      </p:pic>
    </p:spTree>
    <p:extLst>
      <p:ext uri="{BB962C8B-B14F-4D97-AF65-F5344CB8AC3E}">
        <p14:creationId xmlns:p14="http://schemas.microsoft.com/office/powerpoint/2010/main" xmlns="" val="4119733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mtClean="0">
                <a:solidFill>
                  <a:srgbClr val="000000"/>
                </a:solidFill>
              </a:rPr>
              <a:pPr>
                <a:defRPr/>
              </a:pPr>
              <a:t>54</a:t>
            </a:fld>
            <a:endParaRPr lang="en-US">
              <a:solidFill>
                <a:srgbClr val="000000"/>
              </a:solidFill>
            </a:endParaRPr>
          </a:p>
        </p:txBody>
      </p:sp>
      <p:grpSp>
        <p:nvGrpSpPr>
          <p:cNvPr id="2" name="Group 12"/>
          <p:cNvGrpSpPr/>
          <p:nvPr/>
        </p:nvGrpSpPr>
        <p:grpSpPr>
          <a:xfrm>
            <a:off x="9167" y="0"/>
            <a:ext cx="9144000" cy="6858000"/>
            <a:chOff x="0" y="0"/>
            <a:chExt cx="9144000" cy="6858000"/>
          </a:xfrm>
        </p:grpSpPr>
        <p:grpSp>
          <p:nvGrpSpPr>
            <p:cNvPr id="3" name="Group 6"/>
            <p:cNvGrpSpPr>
              <a:grpSpLocks/>
            </p:cNvGrpSpPr>
            <p:nvPr/>
          </p:nvGrpSpPr>
          <p:grpSpPr bwMode="auto">
            <a:xfrm>
              <a:off x="0" y="0"/>
              <a:ext cx="9144000" cy="6858000"/>
              <a:chOff x="0" y="0"/>
              <a:chExt cx="9144000" cy="6858000"/>
            </a:xfrm>
          </p:grpSpPr>
          <p:pic>
            <p:nvPicPr>
              <p:cNvPr id="6" name="Picture 6" descr="http://www.eikongraphia.com/wordpress/wp-content/Copyright%20Rick%20Tomlinsen%20Volvo%20Ocean%20Race%20(16)%20Small.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7" name="TextBox 9"/>
              <p:cNvSpPr txBox="1">
                <a:spLocks noChangeArrowheads="1"/>
              </p:cNvSpPr>
              <p:nvPr/>
            </p:nvSpPr>
            <p:spPr bwMode="auto">
              <a:xfrm>
                <a:off x="0" y="9525"/>
                <a:ext cx="9144000" cy="1785104"/>
              </a:xfrm>
              <a:prstGeom prst="rect">
                <a:avLst/>
              </a:prstGeom>
              <a:noFill/>
              <a:ln w="9525">
                <a:noFill/>
                <a:miter lim="800000"/>
                <a:headEnd/>
                <a:tailEnd/>
              </a:ln>
            </p:spPr>
            <p:txBody>
              <a:bodyPr>
                <a:spAutoFit/>
              </a:bodyPr>
              <a:lstStyle/>
              <a:p>
                <a:pPr algn="ctr" defTabSz="865432"/>
                <a:r>
                  <a:rPr lang="en-US" sz="11000" b="1" dirty="0">
                    <a:solidFill>
                      <a:srgbClr val="3B1D15"/>
                    </a:solidFill>
                    <a:latin typeface="Century Gothic" pitchFamily="34" charset="0"/>
                  </a:rPr>
                  <a:t>Welcome!</a:t>
                </a:r>
              </a:p>
            </p:txBody>
          </p:sp>
          <p:grpSp>
            <p:nvGrpSpPr>
              <p:cNvPr id="5" name="Group 5"/>
              <p:cNvGrpSpPr>
                <a:grpSpLocks/>
              </p:cNvGrpSpPr>
              <p:nvPr/>
            </p:nvGrpSpPr>
            <p:grpSpPr bwMode="auto">
              <a:xfrm>
                <a:off x="0" y="2006025"/>
                <a:ext cx="6324600" cy="2372908"/>
                <a:chOff x="228600" y="2006025"/>
                <a:chExt cx="6324600" cy="2372908"/>
              </a:xfrm>
            </p:grpSpPr>
            <p:sp>
              <p:nvSpPr>
                <p:cNvPr id="9" name="TextBox 10"/>
                <p:cNvSpPr txBox="1">
                  <a:spLocks noChangeArrowheads="1"/>
                </p:cNvSpPr>
                <p:nvPr/>
              </p:nvSpPr>
              <p:spPr bwMode="auto">
                <a:xfrm>
                  <a:off x="762000" y="2006025"/>
                  <a:ext cx="5105400" cy="569387"/>
                </a:xfrm>
                <a:prstGeom prst="rect">
                  <a:avLst/>
                </a:prstGeom>
                <a:noFill/>
                <a:ln w="9525">
                  <a:noFill/>
                  <a:miter lim="800000"/>
                  <a:headEnd/>
                  <a:tailEnd/>
                </a:ln>
              </p:spPr>
              <p:txBody>
                <a:bodyPr>
                  <a:spAutoFit/>
                </a:bodyPr>
                <a:lstStyle/>
                <a:p>
                  <a:pPr algn="ctr" defTabSz="865432"/>
                  <a:r>
                    <a:rPr lang="en-US" sz="3100" dirty="0">
                      <a:solidFill>
                        <a:srgbClr val="C00000"/>
                      </a:solidFill>
                      <a:latin typeface="Century Gothic" pitchFamily="34" charset="0"/>
                    </a:rPr>
                    <a:t>To The Eighth Annual </a:t>
                  </a:r>
                </a:p>
              </p:txBody>
            </p:sp>
            <p:sp>
              <p:nvSpPr>
                <p:cNvPr id="10" name="TextBox 11"/>
                <p:cNvSpPr txBox="1">
                  <a:spLocks noChangeArrowheads="1"/>
                </p:cNvSpPr>
                <p:nvPr/>
              </p:nvSpPr>
              <p:spPr bwMode="auto">
                <a:xfrm>
                  <a:off x="228600" y="2514601"/>
                  <a:ext cx="6324600" cy="1864332"/>
                </a:xfrm>
                <a:prstGeom prst="rect">
                  <a:avLst/>
                </a:prstGeom>
                <a:noFill/>
                <a:ln w="9525">
                  <a:noFill/>
                  <a:miter lim="800000"/>
                  <a:headEnd/>
                  <a:tailEnd/>
                </a:ln>
              </p:spPr>
              <p:txBody>
                <a:bodyPr>
                  <a:spAutoFit/>
                </a:bodyPr>
                <a:lstStyle/>
                <a:p>
                  <a:pPr algn="ctr" defTabSz="865432"/>
                  <a:r>
                    <a:rPr lang="en-US" sz="3800" b="1" dirty="0">
                      <a:solidFill>
                        <a:srgbClr val="713204"/>
                      </a:solidFill>
                      <a:latin typeface="Century Gothic" pitchFamily="34" charset="0"/>
                    </a:rPr>
                    <a:t>Information Delivery </a:t>
                  </a:r>
                </a:p>
                <a:p>
                  <a:pPr algn="ctr" defTabSz="865432"/>
                  <a:r>
                    <a:rPr lang="en-US" sz="3800" b="1" dirty="0">
                      <a:solidFill>
                        <a:srgbClr val="713204"/>
                      </a:solidFill>
                      <a:latin typeface="Century Gothic" pitchFamily="34" charset="0"/>
                    </a:rPr>
                    <a:t>Services  (IDS)</a:t>
                  </a:r>
                </a:p>
                <a:p>
                  <a:pPr algn="ctr" defTabSz="865432"/>
                  <a:r>
                    <a:rPr lang="en-US" sz="3800" b="1" dirty="0">
                      <a:solidFill>
                        <a:srgbClr val="713204"/>
                      </a:solidFill>
                      <a:latin typeface="Century Gothic" pitchFamily="34" charset="0"/>
                    </a:rPr>
                    <a:t>Summer Conference!</a:t>
                  </a:r>
                </a:p>
              </p:txBody>
            </p:sp>
          </p:grpSp>
        </p:grpSp>
        <p:sp>
          <p:nvSpPr>
            <p:cNvPr id="11" name="TextBox 9"/>
            <p:cNvSpPr txBox="1">
              <a:spLocks noChangeArrowheads="1"/>
            </p:cNvSpPr>
            <p:nvPr/>
          </p:nvSpPr>
          <p:spPr bwMode="auto">
            <a:xfrm>
              <a:off x="829033" y="5257800"/>
              <a:ext cx="4334233" cy="1508105"/>
            </a:xfrm>
            <a:prstGeom prst="rect">
              <a:avLst/>
            </a:prstGeom>
            <a:noFill/>
            <a:ln w="9525">
              <a:noFill/>
              <a:miter lim="800000"/>
              <a:headEnd/>
              <a:tailEnd/>
            </a:ln>
          </p:spPr>
          <p:txBody>
            <a:bodyPr wrap="square">
              <a:spAutoFit/>
            </a:bodyPr>
            <a:lstStyle/>
            <a:p>
              <a:pPr algn="r" defTabSz="865432"/>
              <a:r>
                <a:rPr lang="en-US" sz="3800" b="1" dirty="0">
                  <a:solidFill>
                    <a:srgbClr val="3B1D15"/>
                  </a:solidFill>
                  <a:latin typeface="Century Gothic" pitchFamily="34" charset="0"/>
                </a:rPr>
                <a:t>August 2-3, </a:t>
              </a:r>
              <a:r>
                <a:rPr lang="en-US" sz="3800" b="1" dirty="0" smtClean="0">
                  <a:solidFill>
                    <a:srgbClr val="3B1D15"/>
                  </a:solidFill>
                  <a:latin typeface="Century Gothic" pitchFamily="34" charset="0"/>
                </a:rPr>
                <a:t>2011</a:t>
              </a:r>
            </a:p>
            <a:p>
              <a:pPr algn="r" defTabSz="865432"/>
              <a:endParaRPr lang="en-US" sz="1600" b="1" dirty="0" smtClean="0">
                <a:solidFill>
                  <a:srgbClr val="3B1D15"/>
                </a:solidFill>
                <a:latin typeface="Century Gothic" pitchFamily="34" charset="0"/>
              </a:endParaRPr>
            </a:p>
            <a:p>
              <a:pPr algn="r" defTabSz="865432"/>
              <a:r>
                <a:rPr lang="en-US" sz="3800" b="1" dirty="0" smtClean="0">
                  <a:solidFill>
                    <a:srgbClr val="3B1D15"/>
                  </a:solidFill>
                  <a:latin typeface="Century Gothic" pitchFamily="34" charset="0"/>
                </a:rPr>
                <a:t>Albany, NY</a:t>
              </a:r>
              <a:endParaRPr lang="en-US" sz="3800" b="1" dirty="0">
                <a:solidFill>
                  <a:srgbClr val="3B1D15"/>
                </a:solidFill>
                <a:latin typeface="Century Gothic" pitchFamily="34" charset="0"/>
              </a:endParaRPr>
            </a:p>
          </p:txBody>
        </p:sp>
      </p:grpSp>
    </p:spTree>
    <p:extLst>
      <p:ext uri="{BB962C8B-B14F-4D97-AF65-F5344CB8AC3E}">
        <p14:creationId xmlns:p14="http://schemas.microsoft.com/office/powerpoint/2010/main" xmlns="" val="1625652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905000"/>
            <a:ext cx="2667000" cy="609600"/>
          </a:xfrm>
        </p:spPr>
        <p:txBody>
          <a:bodyPr>
            <a:normAutofit fontScale="90000"/>
          </a:bodyPr>
          <a:lstStyle/>
          <a:p>
            <a:r>
              <a:rPr lang="en-US" dirty="0" smtClean="0"/>
              <a:t>Important questions for us…</a:t>
            </a:r>
            <a:endParaRPr lang="en-US" dirty="0"/>
          </a:p>
        </p:txBody>
      </p:sp>
    </p:spTree>
    <p:extLst>
      <p:ext uri="{BB962C8B-B14F-4D97-AF65-F5344CB8AC3E}">
        <p14:creationId xmlns:p14="http://schemas.microsoft.com/office/powerpoint/2010/main" xmlns="" val="14792604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1000"/>
          </a:xfrm>
        </p:spPr>
        <p:txBody>
          <a:bodyPr>
            <a:normAutofit fontScale="90000"/>
          </a:bodyPr>
          <a:lstStyle/>
          <a:p>
            <a:r>
              <a:rPr lang="en-US" dirty="0" smtClean="0"/>
              <a:t>Important questions for us…</a:t>
            </a:r>
            <a:endParaRPr lang="en-US" dirty="0"/>
          </a:p>
        </p:txBody>
      </p:sp>
      <p:sp>
        <p:nvSpPr>
          <p:cNvPr id="3" name="Subtitle 2"/>
          <p:cNvSpPr>
            <a:spLocks noGrp="1"/>
          </p:cNvSpPr>
          <p:nvPr>
            <p:ph type="subTitle" idx="1"/>
          </p:nvPr>
        </p:nvSpPr>
        <p:spPr>
          <a:xfrm>
            <a:off x="304800" y="1447800"/>
            <a:ext cx="8534400" cy="4191000"/>
          </a:xfrm>
        </p:spPr>
        <p:txBody>
          <a:bodyPr>
            <a:normAutofit/>
          </a:bodyPr>
          <a:lstStyle/>
          <a:p>
            <a:pPr marL="454792" indent="-454792" algn="l">
              <a:buAutoNum type="alphaUcPeriod"/>
            </a:pPr>
            <a:r>
              <a:rPr lang="en-US" sz="2400" dirty="0" smtClean="0">
                <a:solidFill>
                  <a:schemeClr val="tx1"/>
                </a:solidFill>
              </a:rPr>
              <a:t>People first</a:t>
            </a:r>
          </a:p>
          <a:p>
            <a:pPr algn="l"/>
            <a:r>
              <a:rPr lang="en-US" sz="2400" dirty="0" smtClean="0">
                <a:solidFill>
                  <a:schemeClr val="tx1"/>
                </a:solidFill>
              </a:rPr>
              <a:t>What </a:t>
            </a:r>
            <a:r>
              <a:rPr lang="en-US" sz="2400" dirty="0">
                <a:solidFill>
                  <a:schemeClr val="tx1"/>
                </a:solidFill>
              </a:rPr>
              <a:t>must we do to prepare us (new and seasoned) ILL personnel with the growing technical competencies required to </a:t>
            </a:r>
            <a:r>
              <a:rPr lang="en-US" sz="2400" dirty="0" smtClean="0">
                <a:solidFill>
                  <a:schemeClr val="tx1"/>
                </a:solidFill>
              </a:rPr>
              <a:t>manage </a:t>
            </a:r>
            <a:r>
              <a:rPr lang="en-US" sz="2400" dirty="0">
                <a:solidFill>
                  <a:schemeClr val="tx1"/>
                </a:solidFill>
              </a:rPr>
              <a:t>ILL?</a:t>
            </a:r>
          </a:p>
          <a:p>
            <a:pPr marL="909578" lvl="1" indent="-454792" algn="l">
              <a:buFont typeface="Arial" pitchFamily="34" charset="0"/>
              <a:buChar char="•"/>
            </a:pPr>
            <a:endParaRPr lang="en-US" sz="2000" dirty="0">
              <a:solidFill>
                <a:schemeClr val="tx1"/>
              </a:solidFill>
            </a:endParaRPr>
          </a:p>
          <a:p>
            <a:pPr marL="909578" lvl="1" indent="-454792" algn="l">
              <a:buFont typeface="Arial" pitchFamily="34" charset="0"/>
              <a:buChar char="•"/>
            </a:pPr>
            <a:r>
              <a:rPr lang="en-US" sz="2200" dirty="0">
                <a:solidFill>
                  <a:schemeClr val="tx1"/>
                </a:solidFill>
              </a:rPr>
              <a:t>What strategies work at your library or region</a:t>
            </a:r>
            <a:r>
              <a:rPr lang="en-US" sz="2200" dirty="0" smtClean="0">
                <a:solidFill>
                  <a:schemeClr val="tx1"/>
                </a:solidFill>
              </a:rPr>
              <a:t>?</a:t>
            </a:r>
          </a:p>
          <a:p>
            <a:pPr marL="454786" lvl="1"/>
            <a:r>
              <a:rPr lang="en-US" sz="2200" dirty="0" smtClean="0">
                <a:solidFill>
                  <a:schemeClr val="tx1"/>
                </a:solidFill>
              </a:rPr>
              <a:t>“your library is my library, my library is your library”</a:t>
            </a:r>
          </a:p>
          <a:p>
            <a:pPr marL="454786" lvl="1" algn="l"/>
            <a:endParaRPr lang="en-US" sz="2200" dirty="0">
              <a:solidFill>
                <a:schemeClr val="tx1"/>
              </a:solidFill>
            </a:endParaRPr>
          </a:p>
          <a:p>
            <a:pPr marL="454786" lvl="1" algn="l"/>
            <a:r>
              <a:rPr lang="en-US" sz="2200" b="1" dirty="0" smtClean="0">
                <a:solidFill>
                  <a:schemeClr val="tx1"/>
                </a:solidFill>
              </a:rPr>
              <a:t>Proposal/Resolution to consider… </a:t>
            </a:r>
          </a:p>
          <a:p>
            <a:pPr marL="911986" lvl="1" indent="-457200" algn="l">
              <a:buAutoNum type="arabicPeriod"/>
            </a:pPr>
            <a:r>
              <a:rPr lang="en-US" sz="2200" b="1" dirty="0" smtClean="0">
                <a:solidFill>
                  <a:schemeClr val="tx1"/>
                </a:solidFill>
              </a:rPr>
              <a:t>Visit your neighbor</a:t>
            </a:r>
          </a:p>
          <a:p>
            <a:pPr marL="911986" lvl="1" indent="-457200" algn="l">
              <a:buAutoNum type="arabicPeriod"/>
            </a:pPr>
            <a:r>
              <a:rPr lang="en-US" sz="2200" b="1" dirty="0" smtClean="0">
                <a:solidFill>
                  <a:schemeClr val="tx1"/>
                </a:solidFill>
              </a:rPr>
              <a:t>Share your expertise &amp; learn</a:t>
            </a:r>
            <a:endParaRPr lang="en-US" sz="2200" b="1" dirty="0">
              <a:solidFill>
                <a:schemeClr val="tx1"/>
              </a:solidFill>
            </a:endParaRPr>
          </a:p>
          <a:p>
            <a:pPr marL="454792" indent="-454792" algn="l">
              <a:buFont typeface="Arial" pitchFamily="34" charset="0"/>
              <a:buChar char="•"/>
            </a:pPr>
            <a:endParaRPr lang="en-US" dirty="0"/>
          </a:p>
        </p:txBody>
      </p:sp>
    </p:spTree>
    <p:extLst>
      <p:ext uri="{BB962C8B-B14F-4D97-AF65-F5344CB8AC3E}">
        <p14:creationId xmlns:p14="http://schemas.microsoft.com/office/powerpoint/2010/main" xmlns="" val="271840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1000"/>
          </a:xfrm>
        </p:spPr>
        <p:txBody>
          <a:bodyPr>
            <a:normAutofit fontScale="90000"/>
          </a:bodyPr>
          <a:lstStyle/>
          <a:p>
            <a:r>
              <a:rPr lang="en-US" dirty="0" smtClean="0"/>
              <a:t>Important questions for us…</a:t>
            </a:r>
            <a:endParaRPr lang="en-US" dirty="0"/>
          </a:p>
        </p:txBody>
      </p:sp>
      <p:sp>
        <p:nvSpPr>
          <p:cNvPr id="3" name="Subtitle 2"/>
          <p:cNvSpPr>
            <a:spLocks noGrp="1"/>
          </p:cNvSpPr>
          <p:nvPr>
            <p:ph type="subTitle" idx="1"/>
          </p:nvPr>
        </p:nvSpPr>
        <p:spPr>
          <a:xfrm>
            <a:off x="304800" y="1447800"/>
            <a:ext cx="8534400" cy="4191000"/>
          </a:xfrm>
        </p:spPr>
        <p:txBody>
          <a:bodyPr>
            <a:normAutofit/>
          </a:bodyPr>
          <a:lstStyle/>
          <a:p>
            <a:pPr marL="454792" indent="-454792" algn="l">
              <a:buFont typeface="+mj-lt"/>
              <a:buAutoNum type="alphaUcPeriod" startAt="2"/>
            </a:pPr>
            <a:r>
              <a:rPr lang="en-US" sz="2400" dirty="0">
                <a:solidFill>
                  <a:schemeClr val="tx1"/>
                </a:solidFill>
              </a:rPr>
              <a:t>As </a:t>
            </a:r>
            <a:r>
              <a:rPr lang="en-US" sz="2400" dirty="0" err="1">
                <a:solidFill>
                  <a:schemeClr val="tx1"/>
                </a:solidFill>
              </a:rPr>
              <a:t>ebooks</a:t>
            </a:r>
            <a:r>
              <a:rPr lang="en-US" sz="2400" dirty="0">
                <a:solidFill>
                  <a:schemeClr val="tx1"/>
                </a:solidFill>
              </a:rPr>
              <a:t> lock away lending rights, and print library collections decrease (weeding &amp; reduced print monograph spending) – what is the impact and strategies for ILL?</a:t>
            </a:r>
          </a:p>
          <a:p>
            <a:pPr algn="l"/>
            <a:endParaRPr lang="en-US" sz="2400" dirty="0">
              <a:solidFill>
                <a:schemeClr val="tx1"/>
              </a:solidFill>
            </a:endParaRPr>
          </a:p>
          <a:p>
            <a:pPr marL="909578" lvl="1" indent="-454792" algn="l">
              <a:buFont typeface="Arial" pitchFamily="34" charset="0"/>
              <a:buChar char="•"/>
            </a:pPr>
            <a:r>
              <a:rPr lang="en-US" sz="2200" dirty="0">
                <a:solidFill>
                  <a:schemeClr val="tx1"/>
                </a:solidFill>
              </a:rPr>
              <a:t>Continuously growing consortia, i.e. reciprocal partners?  </a:t>
            </a:r>
          </a:p>
          <a:p>
            <a:pPr marL="454792" indent="-454792" algn="l">
              <a:buFont typeface="Arial" pitchFamily="34" charset="0"/>
              <a:buChar char="•"/>
            </a:pPr>
            <a:endParaRPr lang="en-US" dirty="0"/>
          </a:p>
        </p:txBody>
      </p:sp>
    </p:spTree>
    <p:extLst>
      <p:ext uri="{BB962C8B-B14F-4D97-AF65-F5344CB8AC3E}">
        <p14:creationId xmlns:p14="http://schemas.microsoft.com/office/powerpoint/2010/main" xmlns="" val="27184045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1000"/>
          </a:xfrm>
        </p:spPr>
        <p:txBody>
          <a:bodyPr>
            <a:normAutofit fontScale="90000"/>
          </a:bodyPr>
          <a:lstStyle/>
          <a:p>
            <a:r>
              <a:rPr lang="en-US" dirty="0" smtClean="0"/>
              <a:t>Important questions for us…</a:t>
            </a:r>
            <a:endParaRPr lang="en-US" dirty="0"/>
          </a:p>
        </p:txBody>
      </p:sp>
      <p:sp>
        <p:nvSpPr>
          <p:cNvPr id="3" name="Subtitle 2"/>
          <p:cNvSpPr>
            <a:spLocks noGrp="1"/>
          </p:cNvSpPr>
          <p:nvPr>
            <p:ph type="subTitle" idx="1"/>
          </p:nvPr>
        </p:nvSpPr>
        <p:spPr>
          <a:xfrm>
            <a:off x="304800" y="1447800"/>
            <a:ext cx="8534400" cy="4191000"/>
          </a:xfrm>
        </p:spPr>
        <p:txBody>
          <a:bodyPr>
            <a:normAutofit/>
          </a:bodyPr>
          <a:lstStyle/>
          <a:p>
            <a:pPr marL="454792" indent="-454792" algn="l">
              <a:buFont typeface="+mj-lt"/>
              <a:buAutoNum type="alphaUcPeriod" startAt="3"/>
            </a:pPr>
            <a:r>
              <a:rPr lang="en-US" sz="2400" dirty="0">
                <a:solidFill>
                  <a:schemeClr val="tx1"/>
                </a:solidFill>
              </a:rPr>
              <a:t>Purchasing and borrowing workflow converge – what are effective strategies to combine strengths of acquisitions, collection development, and interlibrary </a:t>
            </a:r>
            <a:r>
              <a:rPr lang="en-US" sz="2400" dirty="0" smtClean="0">
                <a:solidFill>
                  <a:schemeClr val="tx1"/>
                </a:solidFill>
              </a:rPr>
              <a:t>loan?</a:t>
            </a:r>
            <a:endParaRPr lang="en-US" sz="2400" dirty="0">
              <a:solidFill>
                <a:schemeClr val="tx1"/>
              </a:solidFill>
            </a:endParaRPr>
          </a:p>
          <a:p>
            <a:pPr algn="l"/>
            <a:endParaRPr lang="en-US" sz="2400" dirty="0">
              <a:solidFill>
                <a:schemeClr val="tx1"/>
              </a:solidFill>
            </a:endParaRPr>
          </a:p>
          <a:p>
            <a:pPr marL="454792" indent="-454792" algn="l">
              <a:buFont typeface="Arial" pitchFamily="34" charset="0"/>
              <a:buChar char="•"/>
            </a:pPr>
            <a:endParaRPr lang="en-US" dirty="0"/>
          </a:p>
        </p:txBody>
      </p:sp>
    </p:spTree>
    <p:extLst>
      <p:ext uri="{BB962C8B-B14F-4D97-AF65-F5344CB8AC3E}">
        <p14:creationId xmlns:p14="http://schemas.microsoft.com/office/powerpoint/2010/main" xmlns="" val="1925401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1000"/>
          </a:xfrm>
        </p:spPr>
        <p:txBody>
          <a:bodyPr>
            <a:normAutofit fontScale="90000"/>
          </a:bodyPr>
          <a:lstStyle/>
          <a:p>
            <a:r>
              <a:rPr lang="en-US" dirty="0" smtClean="0"/>
              <a:t>Last questions </a:t>
            </a:r>
            <a:endParaRPr lang="en-US" dirty="0"/>
          </a:p>
        </p:txBody>
      </p:sp>
      <p:sp>
        <p:nvSpPr>
          <p:cNvPr id="3" name="Subtitle 2"/>
          <p:cNvSpPr>
            <a:spLocks noGrp="1"/>
          </p:cNvSpPr>
          <p:nvPr>
            <p:ph type="subTitle" idx="1"/>
          </p:nvPr>
        </p:nvSpPr>
        <p:spPr>
          <a:xfrm>
            <a:off x="304800" y="1447800"/>
            <a:ext cx="8534400" cy="4191000"/>
          </a:xfrm>
        </p:spPr>
        <p:txBody>
          <a:bodyPr>
            <a:normAutofit/>
          </a:bodyPr>
          <a:lstStyle/>
          <a:p>
            <a:pPr marL="454792" indent="-454792" algn="l">
              <a:buFont typeface="+mj-lt"/>
              <a:buAutoNum type="alphaUcPeriod" startAt="4"/>
            </a:pPr>
            <a:r>
              <a:rPr lang="en-US" sz="2400" dirty="0">
                <a:solidFill>
                  <a:schemeClr val="tx1"/>
                </a:solidFill>
              </a:rPr>
              <a:t>Do you have suggestions for the GIST Team?</a:t>
            </a:r>
          </a:p>
          <a:p>
            <a:r>
              <a:rPr lang="en-US" sz="2400" dirty="0">
                <a:solidFill>
                  <a:schemeClr val="tx1"/>
                </a:solidFill>
              </a:rPr>
              <a:t>Discuss now or email </a:t>
            </a:r>
            <a:r>
              <a:rPr lang="en-US" sz="2400" dirty="0">
                <a:solidFill>
                  <a:schemeClr val="tx1"/>
                </a:solidFill>
                <a:hlinkClick r:id="rId2"/>
              </a:rPr>
              <a:t>cyril@geneseo.edu</a:t>
            </a:r>
            <a:r>
              <a:rPr lang="en-US" sz="2400" dirty="0">
                <a:solidFill>
                  <a:schemeClr val="tx1"/>
                </a:solidFill>
              </a:rPr>
              <a:t> </a:t>
            </a:r>
          </a:p>
          <a:p>
            <a:endParaRPr lang="en-US" sz="2400" dirty="0">
              <a:solidFill>
                <a:schemeClr val="tx1"/>
              </a:solidFill>
            </a:endParaRPr>
          </a:p>
          <a:p>
            <a:pPr marL="454792" indent="-454792" algn="l">
              <a:buFont typeface="+mj-lt"/>
              <a:buAutoNum type="alphaUcPeriod" startAt="5"/>
            </a:pPr>
            <a:r>
              <a:rPr lang="en-US" sz="2400" dirty="0">
                <a:solidFill>
                  <a:schemeClr val="tx1"/>
                </a:solidFill>
              </a:rPr>
              <a:t>Do you have suggestions for the IDS Project?</a:t>
            </a:r>
          </a:p>
          <a:p>
            <a:pPr marL="454792" indent="-454792" algn="l">
              <a:buFont typeface="+mj-lt"/>
              <a:buAutoNum type="alphaUcPeriod" startAt="5"/>
            </a:pPr>
            <a:endParaRPr lang="en-US" sz="2400" dirty="0">
              <a:solidFill>
                <a:schemeClr val="tx1"/>
              </a:solidFill>
            </a:endParaRPr>
          </a:p>
          <a:p>
            <a:r>
              <a:rPr lang="en-US" sz="2500" dirty="0">
                <a:solidFill>
                  <a:schemeClr val="tx1"/>
                </a:solidFill>
              </a:rPr>
              <a:t>Discuss now or email </a:t>
            </a:r>
            <a:r>
              <a:rPr lang="en-US" sz="2500" dirty="0">
                <a:solidFill>
                  <a:schemeClr val="tx1"/>
                </a:solidFill>
                <a:hlinkClick r:id="rId3"/>
              </a:rPr>
              <a:t>edr@geneseo.edu</a:t>
            </a:r>
            <a:r>
              <a:rPr lang="en-US" sz="2500" dirty="0">
                <a:solidFill>
                  <a:schemeClr val="tx1"/>
                </a:solidFill>
              </a:rPr>
              <a:t> </a:t>
            </a:r>
          </a:p>
          <a:p>
            <a:pPr algn="l"/>
            <a:endParaRPr lang="en-US" sz="2400" dirty="0">
              <a:solidFill>
                <a:schemeClr val="tx1"/>
              </a:solidFill>
            </a:endParaRPr>
          </a:p>
          <a:p>
            <a:pPr marL="454792" indent="-454792" algn="l">
              <a:buFont typeface="Arial" pitchFamily="34" charset="0"/>
              <a:buChar char="•"/>
            </a:pPr>
            <a:endParaRPr lang="en-US" dirty="0"/>
          </a:p>
        </p:txBody>
      </p:sp>
    </p:spTree>
    <p:extLst>
      <p:ext uri="{BB962C8B-B14F-4D97-AF65-F5344CB8AC3E}">
        <p14:creationId xmlns:p14="http://schemas.microsoft.com/office/powerpoint/2010/main" xmlns="" val="94602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222210" name="Slide Number Placeholder 1"/>
          <p:cNvSpPr txBox="1">
            <a:spLocks/>
          </p:cNvSpPr>
          <p:nvPr/>
        </p:nvSpPr>
        <p:spPr bwMode="auto">
          <a:xfrm>
            <a:off x="8001000" y="6461270"/>
            <a:ext cx="381000" cy="244475"/>
          </a:xfrm>
          <a:prstGeom prst="rect">
            <a:avLst/>
          </a:prstGeom>
          <a:noFill/>
          <a:ln w="9525">
            <a:noFill/>
            <a:miter lim="800000"/>
            <a:headEnd/>
            <a:tailEnd/>
          </a:ln>
        </p:spPr>
        <p:txBody>
          <a:bodyPr lIns="90101" tIns="45057" rIns="90101" bIns="45057"/>
          <a:lstStyle/>
          <a:p>
            <a:pPr algn="r" defTabSz="861573" fontAlgn="base">
              <a:spcBef>
                <a:spcPct val="0"/>
              </a:spcBef>
              <a:spcAft>
                <a:spcPct val="0"/>
              </a:spcAft>
            </a:pPr>
            <a:endParaRPr lang="en-US" sz="900" b="1" dirty="0">
              <a:solidFill>
                <a:srgbClr val="000000"/>
              </a:solidFill>
              <a:latin typeface="Trebuchet MS" pitchFamily="34" charset="0"/>
            </a:endParaRPr>
          </a:p>
        </p:txBody>
      </p:sp>
      <p:sp>
        <p:nvSpPr>
          <p:cNvPr id="222211" name="Rectangle 9"/>
          <p:cNvSpPr>
            <a:spLocks noChangeArrowheads="1"/>
          </p:cNvSpPr>
          <p:nvPr/>
        </p:nvSpPr>
        <p:spPr bwMode="auto">
          <a:xfrm>
            <a:off x="0" y="1600200"/>
            <a:ext cx="7391400" cy="3810000"/>
          </a:xfrm>
          <a:prstGeom prst="rect">
            <a:avLst/>
          </a:prstGeom>
          <a:noFill/>
          <a:ln w="9525" algn="ctr">
            <a:noFill/>
            <a:round/>
            <a:headEnd/>
            <a:tailEnd/>
          </a:ln>
        </p:spPr>
        <p:txBody>
          <a:bodyPr lIns="90101" tIns="45057" rIns="90101" bIns="45057"/>
          <a:lstStyle/>
          <a:p>
            <a:pPr marL="337881" indent="-337881" defTabSz="861573" fontAlgn="base">
              <a:spcBef>
                <a:spcPct val="30000"/>
              </a:spcBef>
              <a:spcAft>
                <a:spcPct val="0"/>
              </a:spcAft>
              <a:buFontTx/>
              <a:buChar char="•"/>
            </a:pPr>
            <a:endParaRPr lang="en-US" sz="4600" b="1" dirty="0">
              <a:solidFill>
                <a:srgbClr val="FFFFFF"/>
              </a:solidFill>
              <a:latin typeface="Garamond" pitchFamily="18" charset="0"/>
              <a:cs typeface="Times New Roman" pitchFamily="18" charset="0"/>
            </a:endParaRPr>
          </a:p>
        </p:txBody>
      </p:sp>
      <p:grpSp>
        <p:nvGrpSpPr>
          <p:cNvPr id="2" name="Group 30"/>
          <p:cNvGrpSpPr>
            <a:grpSpLocks/>
          </p:cNvGrpSpPr>
          <p:nvPr/>
        </p:nvGrpSpPr>
        <p:grpSpPr bwMode="auto">
          <a:xfrm>
            <a:off x="0" y="-152400"/>
            <a:ext cx="9144000" cy="6324600"/>
            <a:chOff x="0" y="-152400"/>
            <a:chExt cx="9144000" cy="6324600"/>
          </a:xfrm>
        </p:grpSpPr>
        <p:pic>
          <p:nvPicPr>
            <p:cNvPr id="222222"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999744" y="1889760"/>
              <a:ext cx="2043683" cy="1371600"/>
            </a:xfrm>
            <a:prstGeom prst="rect">
              <a:avLst/>
            </a:prstGeom>
            <a:noFill/>
            <a:ln w="9525">
              <a:noFill/>
              <a:miter lim="800000"/>
              <a:headEnd/>
              <a:tailEnd/>
            </a:ln>
          </p:spPr>
        </p:pic>
        <p:sp>
          <p:nvSpPr>
            <p:cNvPr id="222223" name="TextBox 12"/>
            <p:cNvSpPr txBox="1">
              <a:spLocks noChangeArrowheads="1"/>
            </p:cNvSpPr>
            <p:nvPr/>
          </p:nvSpPr>
          <p:spPr bwMode="auto">
            <a:xfrm>
              <a:off x="838200" y="1066800"/>
              <a:ext cx="8305800" cy="461665"/>
            </a:xfrm>
            <a:prstGeom prst="rect">
              <a:avLst/>
            </a:prstGeom>
            <a:noFill/>
            <a:ln w="9525">
              <a:noFill/>
              <a:miter lim="800000"/>
              <a:headEnd/>
              <a:tailEnd/>
            </a:ln>
          </p:spPr>
          <p:txBody>
            <a:bodyPr wrap="square">
              <a:spAutoFit/>
            </a:bodyPr>
            <a:lstStyle/>
            <a:p>
              <a:pPr defTabSz="861573" fontAlgn="base">
                <a:spcBef>
                  <a:spcPct val="30000"/>
                </a:spcBef>
                <a:spcAft>
                  <a:spcPct val="0"/>
                </a:spcAft>
              </a:pPr>
              <a:r>
                <a:rPr lang="en-US" sz="2400" b="1" dirty="0">
                  <a:solidFill>
                    <a:srgbClr val="000000"/>
                  </a:solidFill>
                  <a:latin typeface="Trebuchet MS" pitchFamily="34" charset="0"/>
                  <a:cs typeface="Times New Roman" pitchFamily="18" charset="0"/>
                </a:rPr>
                <a:t>IDS Transaction Performance Analysis Module (TPAM)</a:t>
              </a:r>
            </a:p>
          </p:txBody>
        </p:sp>
        <p:pic>
          <p:nvPicPr>
            <p:cNvPr id="222225" name="Picture 1"/>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285746" y="2804160"/>
              <a:ext cx="1306283" cy="1463040"/>
            </a:xfrm>
            <a:prstGeom prst="rect">
              <a:avLst/>
            </a:prstGeom>
            <a:noFill/>
            <a:ln w="9525">
              <a:noFill/>
              <a:miter lim="800000"/>
              <a:headEnd/>
              <a:tailEnd/>
            </a:ln>
          </p:spPr>
        </p:pic>
        <p:pic>
          <p:nvPicPr>
            <p:cNvPr id="222226"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562344" y="4709160"/>
              <a:ext cx="1438656" cy="1463040"/>
            </a:xfrm>
            <a:prstGeom prst="rect">
              <a:avLst/>
            </a:prstGeom>
            <a:noFill/>
            <a:ln w="9525">
              <a:noFill/>
              <a:miter lim="800000"/>
              <a:headEnd/>
              <a:tailEnd/>
            </a:ln>
          </p:spPr>
        </p:pic>
        <p:grpSp>
          <p:nvGrpSpPr>
            <p:cNvPr id="3" name="Group 24"/>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28"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1573" eaLnBrk="0" fontAlgn="base" hangingPunct="0">
                    <a:spcBef>
                      <a:spcPct val="0"/>
                    </a:spcBef>
                    <a:spcAft>
                      <a:spcPct val="0"/>
                    </a:spcAft>
                    <a:buFontTx/>
                    <a:buChar char="•"/>
                    <a:defRPr/>
                  </a:pPr>
                  <a:endParaRPr lang="en-US" sz="3200" b="1" dirty="0">
                    <a:solidFill>
                      <a:srgbClr val="000000"/>
                    </a:solidFill>
                    <a:ea typeface="ＭＳ Ｐゴシック" pitchFamily="-32" charset="-128"/>
                    <a:cs typeface="Times New Roman" pitchFamily="18" charset="0"/>
                  </a:endParaRPr>
                </a:p>
              </p:txBody>
            </p:sp>
            <p:pic>
              <p:nvPicPr>
                <p:cNvPr id="222236" name="Picture 20" descr="IDS final logo for PP"/>
                <p:cNvPicPr>
                  <a:picLocks noChangeAspect="1" noChangeArrowheads="1"/>
                </p:cNvPicPr>
                <p:nvPr/>
              </p:nvPicPr>
              <p:blipFill>
                <a:blip r:embed="rId7"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cxnSp>
            <p:nvCxnSpPr>
              <p:cNvPr id="222234" name="Straight Connector 26"/>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pic>
          <p:nvPicPr>
            <p:cNvPr id="222228" name="Picture 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885944" y="3642360"/>
              <a:ext cx="1392216" cy="1463040"/>
            </a:xfrm>
            <a:prstGeom prst="rect">
              <a:avLst/>
            </a:prstGeom>
            <a:noFill/>
            <a:ln w="9525">
              <a:noFill/>
              <a:miter lim="800000"/>
              <a:headEnd/>
              <a:tailEnd/>
            </a:ln>
          </p:spPr>
        </p:pic>
        <p:cxnSp>
          <p:nvCxnSpPr>
            <p:cNvPr id="44" name="Elbow Connector 43"/>
            <p:cNvCxnSpPr/>
            <p:nvPr/>
          </p:nvCxnSpPr>
          <p:spPr bwMode="auto">
            <a:xfrm rot="16200000" flipH="1">
              <a:off x="2470023" y="2812923"/>
              <a:ext cx="381000" cy="1277874"/>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49" name="Elbow Connector 43"/>
            <p:cNvCxnSpPr/>
            <p:nvPr/>
          </p:nvCxnSpPr>
          <p:spPr bwMode="auto">
            <a:xfrm rot="16200000" flipH="1">
              <a:off x="4216050" y="3921798"/>
              <a:ext cx="335280" cy="1026084"/>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52" name="Elbow Connector 43"/>
            <p:cNvCxnSpPr/>
            <p:nvPr/>
          </p:nvCxnSpPr>
          <p:spPr bwMode="auto">
            <a:xfrm rot="16200000" flipH="1">
              <a:off x="5928782" y="4826910"/>
              <a:ext cx="350520" cy="907500"/>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grpSp>
      <p:grpSp>
        <p:nvGrpSpPr>
          <p:cNvPr id="21" name="Group 13"/>
          <p:cNvGrpSpPr>
            <a:grpSpLocks/>
          </p:cNvGrpSpPr>
          <p:nvPr/>
        </p:nvGrpSpPr>
        <p:grpSpPr bwMode="auto">
          <a:xfrm>
            <a:off x="435433" y="6213107"/>
            <a:ext cx="8267095" cy="439596"/>
            <a:chOff x="304800" y="6225540"/>
            <a:chExt cx="8451314" cy="365760"/>
          </a:xfrm>
        </p:grpSpPr>
        <p:sp>
          <p:nvSpPr>
            <p:cNvPr id="22"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1573"/>
              <a:endParaRPr lang="en-US">
                <a:solidFill>
                  <a:srgbClr val="000000"/>
                </a:solidFill>
              </a:endParaRPr>
            </a:p>
          </p:txBody>
        </p:sp>
        <p:pic>
          <p:nvPicPr>
            <p:cNvPr id="23" name="Picture 15" descr="logo copy.jpg"/>
            <p:cNvPicPr>
              <a:picLocks noChangeAspect="1"/>
            </p:cNvPicPr>
            <p:nvPr/>
          </p:nvPicPr>
          <p:blipFill>
            <a:blip r:embed="rId9"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26" name="Group 25"/>
          <p:cNvGrpSpPr/>
          <p:nvPr/>
        </p:nvGrpSpPr>
        <p:grpSpPr>
          <a:xfrm>
            <a:off x="149290" y="6562373"/>
            <a:ext cx="8791510" cy="237022"/>
            <a:chOff x="156754" y="6824547"/>
            <a:chExt cx="9231086" cy="246514"/>
          </a:xfrm>
        </p:grpSpPr>
        <p:sp>
          <p:nvSpPr>
            <p:cNvPr id="27"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1573" fontAlgn="base">
                <a:spcBef>
                  <a:spcPct val="0"/>
                </a:spcBef>
                <a:spcAft>
                  <a:spcPct val="0"/>
                </a:spcAft>
                <a:defRPr/>
              </a:pPr>
              <a:fld id="{63243E49-5E72-4759-A2B4-AF367778799D}" type="slidenum">
                <a:rPr lang="en-US" sz="800">
                  <a:solidFill>
                    <a:srgbClr val="000000"/>
                  </a:solidFill>
                  <a:latin typeface="Trebuchet MS" pitchFamily="34" charset="0"/>
                </a:rPr>
                <a:pPr algn="r" defTabSz="861573" fontAlgn="base">
                  <a:spcBef>
                    <a:spcPct val="0"/>
                  </a:spcBef>
                  <a:spcAft>
                    <a:spcPct val="0"/>
                  </a:spcAft>
                  <a:defRPr/>
                </a:pPr>
                <a:t>6</a:t>
              </a:fld>
              <a:endParaRPr lang="en-US" sz="800" dirty="0">
                <a:solidFill>
                  <a:srgbClr val="000000"/>
                </a:solidFill>
                <a:latin typeface="Trebuchet MS" pitchFamily="34" charset="0"/>
              </a:endParaRPr>
            </a:p>
          </p:txBody>
        </p:sp>
        <p:sp>
          <p:nvSpPr>
            <p:cNvPr id="29"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1573"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5" name="Rounded Rectangle 4"/>
          <p:cNvSpPr/>
          <p:nvPr/>
        </p:nvSpPr>
        <p:spPr bwMode="auto">
          <a:xfrm>
            <a:off x="6562344" y="1828800"/>
            <a:ext cx="2206099" cy="1981200"/>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30000"/>
              </a:spcBef>
              <a:spcAft>
                <a:spcPct val="0"/>
              </a:spcAft>
              <a:buClrTx/>
              <a:buSzTx/>
              <a:tabLst/>
            </a:pPr>
            <a:r>
              <a:rPr lang="en-US" sz="2200" b="1" dirty="0" smtClean="0">
                <a:latin typeface="Garamond" pitchFamily="18" charset="0"/>
                <a:cs typeface="Times New Roman" pitchFamily="18" charset="0"/>
              </a:rPr>
              <a:t>Now also being used by Maryland IDS, &amp; </a:t>
            </a:r>
            <a:r>
              <a:rPr lang="en-US" sz="2100" b="1" dirty="0" smtClean="0">
                <a:latin typeface="Garamond" pitchFamily="18" charset="0"/>
                <a:cs typeface="Times New Roman" pitchFamily="18" charset="0"/>
              </a:rPr>
              <a:t>Kudzu/ASERL</a:t>
            </a:r>
            <a:endParaRPr kumimoji="0" lang="en-US" sz="2100" b="1" i="0" u="none" strike="noStrike" cap="none" normalizeH="0" baseline="0" dirty="0" smtClean="0">
              <a:ln>
                <a:noFill/>
              </a:ln>
              <a:effectLst/>
              <a:latin typeface="Garamond" pitchFamily="18" charset="0"/>
              <a:cs typeface="Times New Roman" pitchFamily="18" charset="0"/>
            </a:endParaRPr>
          </a:p>
        </p:txBody>
      </p:sp>
    </p:spTree>
    <p:extLst>
      <p:ext uri="{BB962C8B-B14F-4D97-AF65-F5344CB8AC3E}">
        <p14:creationId xmlns:p14="http://schemas.microsoft.com/office/powerpoint/2010/main" xmlns="" val="113763664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77051" y="877838"/>
            <a:ext cx="7837714" cy="1098989"/>
          </a:xfrm>
        </p:spPr>
        <p:txBody>
          <a:bodyPr anchor="t"/>
          <a:lstStyle/>
          <a:p>
            <a:pPr algn="l" eaLnBrk="1" hangingPunct="1"/>
            <a:r>
              <a:rPr lang="en-US" sz="2800" dirty="0" smtClean="0">
                <a:solidFill>
                  <a:schemeClr val="tx1"/>
                </a:solidFill>
                <a:latin typeface="Trebuchet MS" pitchFamily="34" charset="0"/>
              </a:rPr>
              <a:t>IDSProject.org</a:t>
            </a:r>
            <a:br>
              <a:rPr lang="en-US" sz="2800" dirty="0" smtClean="0">
                <a:solidFill>
                  <a:schemeClr val="tx1"/>
                </a:solidFill>
                <a:latin typeface="Trebuchet MS" pitchFamily="34" charset="0"/>
              </a:rPr>
            </a:br>
            <a:r>
              <a:rPr lang="en-US" sz="1000" dirty="0" smtClean="0">
                <a:solidFill>
                  <a:schemeClr val="tx1"/>
                </a:solidFill>
                <a:latin typeface="Trebuchet MS" pitchFamily="34" charset="0"/>
              </a:rPr>
              <a:t/>
            </a:r>
            <a:br>
              <a:rPr lang="en-US" sz="1000" dirty="0" smtClean="0">
                <a:solidFill>
                  <a:schemeClr val="tx1"/>
                </a:solidFill>
                <a:latin typeface="Trebuchet MS" pitchFamily="34" charset="0"/>
              </a:rPr>
            </a:br>
            <a:r>
              <a:rPr lang="en-US" sz="2800" dirty="0" smtClean="0">
                <a:solidFill>
                  <a:schemeClr val="tx1"/>
                </a:solidFill>
                <a:latin typeface="Trebuchet MS" pitchFamily="34" charset="0"/>
              </a:rPr>
              <a:t>Check out our </a:t>
            </a:r>
            <a:br>
              <a:rPr lang="en-US" sz="2800" dirty="0" smtClean="0">
                <a:solidFill>
                  <a:schemeClr val="tx1"/>
                </a:solidFill>
                <a:latin typeface="Trebuchet MS" pitchFamily="34" charset="0"/>
              </a:rPr>
            </a:br>
            <a:r>
              <a:rPr lang="en-US" sz="2800" dirty="0" smtClean="0">
                <a:solidFill>
                  <a:schemeClr val="tx1"/>
                </a:solidFill>
                <a:latin typeface="Trebuchet MS" pitchFamily="34" charset="0"/>
              </a:rPr>
              <a:t>Strategic </a:t>
            </a:r>
            <a:r>
              <a:rPr lang="en-US" sz="2800" dirty="0">
                <a:solidFill>
                  <a:schemeClr val="tx1"/>
                </a:solidFill>
                <a:latin typeface="Trebuchet MS" pitchFamily="34" charset="0"/>
              </a:rPr>
              <a:t>Plan </a:t>
            </a:r>
          </a:p>
        </p:txBody>
      </p:sp>
      <p:grpSp>
        <p:nvGrpSpPr>
          <p:cNvPr id="3" name="Group 9"/>
          <p:cNvGrpSpPr>
            <a:grpSpLocks/>
          </p:cNvGrpSpPr>
          <p:nvPr/>
        </p:nvGrpSpPr>
        <p:grpSpPr bwMode="auto">
          <a:xfrm>
            <a:off x="0" y="-14492"/>
            <a:ext cx="9144000" cy="1325181"/>
            <a:chOff x="0" y="-152508"/>
            <a:chExt cx="9601200" cy="1378058"/>
          </a:xfrm>
        </p:grpSpPr>
        <p:sp>
          <p:nvSpPr>
            <p:cNvPr id="27" name="Rectangle 15"/>
            <p:cNvSpPr>
              <a:spLocks noChangeArrowheads="1"/>
            </p:cNvSpPr>
            <p:nvPr/>
          </p:nvSpPr>
          <p:spPr bwMode="auto">
            <a:xfrm>
              <a:off x="0" y="-152508"/>
              <a:ext cx="9601200" cy="914273"/>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5432"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email">
              <a:clrChange>
                <a:clrFrom>
                  <a:srgbClr val="41415D"/>
                </a:clrFrom>
                <a:clrTo>
                  <a:srgbClr val="41415D">
                    <a:alpha val="0"/>
                  </a:srgbClr>
                </a:clrTo>
              </a:clrChange>
              <a:extLst>
                <a:ext uri="{28A0092B-C50C-407E-A947-70E740481C1C}">
                  <a14:useLocalDpi xmlns:a14="http://schemas.microsoft.com/office/drawing/2010/main" xmlns=""/>
                </a:ext>
              </a:extLst>
            </a:blip>
            <a:srcRect/>
            <a:stretch>
              <a:fillRect/>
            </a:stretch>
          </p:blipFill>
          <p:spPr bwMode="auto">
            <a:xfrm>
              <a:off x="152400" y="-152400"/>
              <a:ext cx="2819400" cy="1377950"/>
            </a:xfrm>
            <a:prstGeom prst="rect">
              <a:avLst/>
            </a:prstGeom>
            <a:noFill/>
            <a:ln w="9525">
              <a:noFill/>
              <a:miter lim="800000"/>
              <a:headEnd/>
              <a:tailEnd/>
            </a:ln>
          </p:spPr>
        </p:pic>
      </p:grpSp>
      <p:grpSp>
        <p:nvGrpSpPr>
          <p:cNvPr id="1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5432"/>
              <a:endParaRPr lang="en-US">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18" name="Group 17"/>
          <p:cNvGrpSpPr/>
          <p:nvPr/>
        </p:nvGrpSpPr>
        <p:grpSpPr>
          <a:xfrm>
            <a:off x="149290" y="65620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5432" fontAlgn="base">
                <a:spcBef>
                  <a:spcPct val="0"/>
                </a:spcBef>
                <a:spcAft>
                  <a:spcPct val="0"/>
                </a:spcAft>
                <a:defRPr/>
              </a:pPr>
              <a:fld id="{63243E49-5E72-4759-A2B4-AF367778799D}" type="slidenum">
                <a:rPr lang="en-US" sz="800">
                  <a:solidFill>
                    <a:srgbClr val="000000"/>
                  </a:solidFill>
                  <a:latin typeface="Trebuchet MS" pitchFamily="34" charset="0"/>
                </a:rPr>
                <a:pPr algn="r" defTabSz="865432" fontAlgn="base">
                  <a:spcBef>
                    <a:spcPct val="0"/>
                  </a:spcBef>
                  <a:spcAft>
                    <a:spcPct val="0"/>
                  </a:spcAft>
                  <a:defRPr/>
                </a:pPr>
                <a:t>60</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5432"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2009</a:t>
              </a:r>
            </a:p>
          </p:txBody>
        </p:sp>
      </p:grpSp>
      <p:graphicFrame>
        <p:nvGraphicFramePr>
          <p:cNvPr id="16" name="Table 15"/>
          <p:cNvGraphicFramePr>
            <a:graphicFrameLocks noGrp="1"/>
          </p:cNvGraphicFramePr>
          <p:nvPr>
            <p:extLst>
              <p:ext uri="{D42A27DB-BD31-4B8C-83A1-F6EECF244321}">
                <p14:modId xmlns:p14="http://schemas.microsoft.com/office/powerpoint/2010/main" xmlns="" val="2397023942"/>
              </p:ext>
            </p:extLst>
          </p:nvPr>
        </p:nvGraphicFramePr>
        <p:xfrm>
          <a:off x="580572" y="4114800"/>
          <a:ext cx="7982857" cy="2066101"/>
        </p:xfrm>
        <a:graphic>
          <a:graphicData uri="http://schemas.openxmlformats.org/drawingml/2006/table">
            <a:tbl>
              <a:tblPr firstRow="1" bandRow="1">
                <a:tableStyleId>{5C22544A-7EE6-4342-B048-85BDC9FD1C3A}</a:tableStyleId>
              </a:tblPr>
              <a:tblGrid>
                <a:gridCol w="1977571"/>
                <a:gridCol w="1977571"/>
                <a:gridCol w="2213429"/>
                <a:gridCol w="1814286"/>
              </a:tblGrid>
              <a:tr h="356561">
                <a:tc>
                  <a:txBody>
                    <a:bodyPr/>
                    <a:lstStyle/>
                    <a:p>
                      <a:pPr algn="l"/>
                      <a:r>
                        <a:rPr lang="en-US" sz="1300" b="0" dirty="0" smtClean="0">
                          <a:solidFill>
                            <a:schemeClr val="tx1"/>
                          </a:solidFill>
                        </a:rPr>
                        <a:t>Project Director</a:t>
                      </a:r>
                      <a:endParaRPr lang="en-US" sz="1300" b="0" dirty="0">
                        <a:solidFill>
                          <a:schemeClr val="tx1"/>
                        </a:solidFill>
                      </a:endParaRPr>
                    </a:p>
                  </a:txBody>
                  <a:tcPr marL="87086" marR="87086" marT="43960" marB="43960" anchor="ctr">
                    <a:lnB w="12700" cap="flat" cmpd="sng" algn="ctr">
                      <a:solidFill>
                        <a:schemeClr val="bg1"/>
                      </a:solidFill>
                      <a:prstDash val="solid"/>
                      <a:round/>
                      <a:headEnd type="none" w="med" len="med"/>
                      <a:tailEnd type="none" w="med" len="med"/>
                    </a:lnB>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Ed Rivenburgh</a:t>
                      </a:r>
                    </a:p>
                  </a:txBody>
                  <a:tcPr marL="87086" marR="87086" marT="43960" marB="43960" anchor="ctr">
                    <a:lnB w="12700" cap="flat" cmpd="sng" algn="ctr">
                      <a:solidFill>
                        <a:schemeClr val="bg1"/>
                      </a:solidFill>
                      <a:prstDash val="solid"/>
                      <a:round/>
                      <a:headEnd type="none" w="med" len="med"/>
                      <a:tailEnd type="none" w="med" len="med"/>
                    </a:lnB>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edr@geneseo.edu</a:t>
                      </a:r>
                    </a:p>
                  </a:txBody>
                  <a:tcPr marL="87086" marR="87086" marT="43960" marB="43960" anchor="ctr">
                    <a:lnB w="12700" cap="flat" cmpd="sng" algn="ctr">
                      <a:solidFill>
                        <a:schemeClr val="bg1"/>
                      </a:solidFill>
                      <a:prstDash val="solid"/>
                      <a:round/>
                      <a:headEnd type="none" w="med" len="med"/>
                      <a:tailEnd type="none" w="med" len="med"/>
                    </a:lnB>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585-245-5591</a:t>
                      </a:r>
                    </a:p>
                  </a:txBody>
                  <a:tcPr marL="87086" marR="87086" marT="43960" marB="43960" anchor="ctr">
                    <a:lnB w="12700" cap="flat" cmpd="sng" algn="ctr">
                      <a:solidFill>
                        <a:schemeClr val="bg1"/>
                      </a:solidFill>
                      <a:prstDash val="solid"/>
                      <a:round/>
                      <a:headEnd type="none" w="med" len="med"/>
                      <a:tailEnd type="none" w="med" len="med"/>
                    </a:lnB>
                    <a:noFill/>
                  </a:tcPr>
                </a:tc>
              </a:tr>
              <a:tr h="498209">
                <a:tc>
                  <a:txBody>
                    <a:bodyPr/>
                    <a:lstStyle/>
                    <a:p>
                      <a:pPr algn="l"/>
                      <a:r>
                        <a:rPr lang="en-US" sz="1300" b="0" dirty="0" smtClean="0">
                          <a:solidFill>
                            <a:schemeClr val="tx1"/>
                          </a:solidFill>
                        </a:rPr>
                        <a:t>Internal</a:t>
                      </a:r>
                      <a:r>
                        <a:rPr lang="en-US" sz="1300" b="0" baseline="0" dirty="0" smtClean="0">
                          <a:solidFill>
                            <a:schemeClr val="tx1"/>
                          </a:solidFill>
                        </a:rPr>
                        <a:t> Project Consultant</a:t>
                      </a:r>
                      <a:endParaRPr lang="en-US" sz="1300" b="0" dirty="0">
                        <a:solidFill>
                          <a:schemeClr val="tx1"/>
                        </a:solidFill>
                      </a:endParaRPr>
                    </a:p>
                  </a:txBody>
                  <a:tcPr marL="87086" marR="87086" marT="43960" marB="43960" anchor="ctr">
                    <a:lnT w="12700" cap="flat" cmpd="sng" algn="ctr">
                      <a:solidFill>
                        <a:schemeClr val="bg1"/>
                      </a:solidFill>
                      <a:prstDash val="solid"/>
                      <a:round/>
                      <a:headEnd type="none" w="med" len="med"/>
                      <a:tailEnd type="none" w="med" len="med"/>
                    </a:lnT>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Cyril Oberlander</a:t>
                      </a:r>
                    </a:p>
                  </a:txBody>
                  <a:tcPr marL="87086" marR="87086" marT="43960" marB="43960" anchor="ctr">
                    <a:lnT w="12700" cap="flat" cmpd="sng" algn="ctr">
                      <a:solidFill>
                        <a:schemeClr val="bg1"/>
                      </a:solidFill>
                      <a:prstDash val="solid"/>
                      <a:round/>
                      <a:headEnd type="none" w="med" len="med"/>
                      <a:tailEnd type="none" w="med" len="med"/>
                    </a:lnT>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cyril@geneseo.edu</a:t>
                      </a:r>
                    </a:p>
                  </a:txBody>
                  <a:tcPr marL="87086" marR="87086" marT="43960" marB="43960" anchor="ctr">
                    <a:lnT w="12700" cap="flat" cmpd="sng" algn="ctr">
                      <a:solidFill>
                        <a:schemeClr val="bg1"/>
                      </a:solidFill>
                      <a:prstDash val="solid"/>
                      <a:round/>
                      <a:headEnd type="none" w="med" len="med"/>
                      <a:tailEnd type="none" w="med" len="med"/>
                    </a:lnT>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585-245-5528</a:t>
                      </a:r>
                    </a:p>
                  </a:txBody>
                  <a:tcPr marL="87086" marR="87086" marT="43960" marB="43960" anchor="ctr">
                    <a:lnT w="12700" cap="flat" cmpd="sng" algn="ctr">
                      <a:solidFill>
                        <a:schemeClr val="bg1"/>
                      </a:solidFill>
                      <a:prstDash val="solid"/>
                      <a:round/>
                      <a:headEnd type="none" w="med" len="med"/>
                      <a:tailEnd type="none" w="med" len="med"/>
                    </a:lnT>
                    <a:noFill/>
                  </a:tcPr>
                </a:tc>
              </a:tr>
              <a:tr h="356561">
                <a:tc>
                  <a:txBody>
                    <a:bodyPr/>
                    <a:lstStyle/>
                    <a:p>
                      <a:pPr algn="l"/>
                      <a:r>
                        <a:rPr lang="en-US" sz="1300" b="0" dirty="0" smtClean="0">
                          <a:solidFill>
                            <a:schemeClr val="tx1"/>
                          </a:solidFill>
                        </a:rPr>
                        <a:t>Systems Administrator</a:t>
                      </a:r>
                      <a:endParaRPr lang="en-US" sz="1300" b="0" dirty="0">
                        <a:solidFill>
                          <a:schemeClr val="tx1"/>
                        </a:solidFill>
                      </a:endParaRP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Mark Sullivan</a:t>
                      </a: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sullivm@geneseo.edu</a:t>
                      </a: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585-245-5698</a:t>
                      </a:r>
                    </a:p>
                  </a:txBody>
                  <a:tcPr marL="87086" marR="87086" marT="43960" marB="43960" anchor="ctr">
                    <a:noFill/>
                  </a:tcPr>
                </a:tc>
              </a:tr>
              <a:tr h="356561">
                <a:tc>
                  <a:txBody>
                    <a:bodyPr/>
                    <a:lstStyle/>
                    <a:p>
                      <a:pPr algn="l"/>
                      <a:r>
                        <a:rPr lang="en-US" sz="1300" b="0" dirty="0" smtClean="0">
                          <a:solidFill>
                            <a:schemeClr val="tx1"/>
                          </a:solidFill>
                        </a:rPr>
                        <a:t>Web Master</a:t>
                      </a:r>
                      <a:endParaRPr lang="en-US" sz="1300" b="0" dirty="0">
                        <a:solidFill>
                          <a:schemeClr val="tx1"/>
                        </a:solidFill>
                      </a:endParaRP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Corey Ha</a:t>
                      </a: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ha@geneseo.edu</a:t>
                      </a: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585-245-5584</a:t>
                      </a:r>
                    </a:p>
                  </a:txBody>
                  <a:tcPr marL="87086" marR="87086" marT="43960" marB="43960" anchor="ctr">
                    <a:noFill/>
                  </a:tcPr>
                </a:tc>
              </a:tr>
              <a:tr h="498209">
                <a:tc>
                  <a:txBody>
                    <a:bodyPr/>
                    <a:lstStyle/>
                    <a:p>
                      <a:pPr algn="l"/>
                      <a:r>
                        <a:rPr lang="en-US" sz="1300" b="0" dirty="0" smtClean="0">
                          <a:solidFill>
                            <a:schemeClr val="tx1"/>
                          </a:solidFill>
                        </a:rPr>
                        <a:t>Coordinator</a:t>
                      </a:r>
                      <a:r>
                        <a:rPr lang="en-US" sz="1300" b="0" baseline="0" dirty="0" smtClean="0">
                          <a:solidFill>
                            <a:schemeClr val="tx1"/>
                          </a:solidFill>
                        </a:rPr>
                        <a:t> of Mentors &amp; Training</a:t>
                      </a:r>
                      <a:endParaRPr lang="en-US" sz="1300" b="0" dirty="0">
                        <a:solidFill>
                          <a:schemeClr val="tx1"/>
                        </a:solidFill>
                      </a:endParaRP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Tim Bowersox</a:t>
                      </a: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bowersox@geneseo.edu</a:t>
                      </a:r>
                    </a:p>
                  </a:txBody>
                  <a:tcPr marL="87086" marR="87086" marT="43960" marB="43960" anchor="ctr">
                    <a:noFill/>
                  </a:tcPr>
                </a:tc>
                <a:tc>
                  <a:txBody>
                    <a:bodyPr/>
                    <a:lstStyle/>
                    <a:p>
                      <a:pPr marL="0" algn="ctr" defTabSz="905718" rtl="0" eaLnBrk="1" latinLnBrk="0" hangingPunct="1"/>
                      <a:r>
                        <a:rPr lang="en-US" sz="1300" b="0" kern="1200" dirty="0" smtClean="0">
                          <a:solidFill>
                            <a:schemeClr val="tx1"/>
                          </a:solidFill>
                          <a:latin typeface="+mn-lt"/>
                          <a:ea typeface="+mn-ea"/>
                          <a:cs typeface="+mn-cs"/>
                        </a:rPr>
                        <a:t>585-245-5589</a:t>
                      </a:r>
                    </a:p>
                  </a:txBody>
                  <a:tcPr marL="87086" marR="87086" marT="43960" marB="43960" anchor="ctr">
                    <a:noFill/>
                  </a:tcPr>
                </a:tc>
              </a:tr>
            </a:tbl>
          </a:graphicData>
        </a:graphic>
      </p:graphicFrame>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413272" y="152400"/>
            <a:ext cx="5578328" cy="3419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49290" y="3578772"/>
            <a:ext cx="3471207" cy="369332"/>
          </a:xfrm>
          <a:prstGeom prst="rect">
            <a:avLst/>
          </a:prstGeom>
        </p:spPr>
        <p:txBody>
          <a:bodyPr wrap="none">
            <a:spAutoFit/>
          </a:bodyPr>
          <a:lstStyle/>
          <a:p>
            <a:r>
              <a:rPr lang="en-US" dirty="0">
                <a:latin typeface="Trebuchet MS" pitchFamily="34" charset="0"/>
              </a:rPr>
              <a:t>IDS Project Contact Information</a:t>
            </a:r>
            <a:endParaRPr lang="en-US" dirty="0"/>
          </a:p>
        </p:txBody>
      </p:sp>
    </p:spTree>
    <p:extLst>
      <p:ext uri="{BB962C8B-B14F-4D97-AF65-F5344CB8AC3E}">
        <p14:creationId xmlns:p14="http://schemas.microsoft.com/office/powerpoint/2010/main" xmlns="" val="28537690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Slide Number Placeholder 1"/>
          <p:cNvSpPr txBox="1">
            <a:spLocks/>
          </p:cNvSpPr>
          <p:nvPr/>
        </p:nvSpPr>
        <p:spPr bwMode="auto">
          <a:xfrm>
            <a:off x="8610600" y="6537404"/>
            <a:ext cx="381000" cy="244475"/>
          </a:xfrm>
          <a:prstGeom prst="rect">
            <a:avLst/>
          </a:prstGeom>
          <a:noFill/>
          <a:ln w="9525">
            <a:noFill/>
            <a:miter lim="800000"/>
            <a:headEnd/>
            <a:tailEnd/>
          </a:ln>
        </p:spPr>
        <p:txBody>
          <a:bodyPr lIns="90710" tIns="45354" rIns="90710" bIns="45354"/>
          <a:lstStyle/>
          <a:p>
            <a:pPr algn="r" defTabSz="861573"/>
            <a:fld id="{F3C9A899-C2AC-4533-B438-B34C8B44D5CE}" type="slidenum">
              <a:rPr lang="en-US" sz="900">
                <a:solidFill>
                  <a:srgbClr val="000000"/>
                </a:solidFill>
                <a:latin typeface="Trebuchet MS" pitchFamily="34" charset="0"/>
              </a:rPr>
              <a:pPr algn="r" defTabSz="861573"/>
              <a:t>7</a:t>
            </a:fld>
            <a:endParaRPr lang="en-US" sz="900" dirty="0">
              <a:solidFill>
                <a:srgbClr val="000000"/>
              </a:solidFill>
              <a:latin typeface="Trebuchet MS" pitchFamily="34" charset="0"/>
            </a:endParaRPr>
          </a:p>
        </p:txBody>
      </p:sp>
      <p:grpSp>
        <p:nvGrpSpPr>
          <p:cNvPr id="2" name="Group 10"/>
          <p:cNvGrpSpPr/>
          <p:nvPr/>
        </p:nvGrpSpPr>
        <p:grpSpPr>
          <a:xfrm>
            <a:off x="383630" y="14"/>
            <a:ext cx="8229600" cy="6788953"/>
            <a:chOff x="383630" y="1"/>
            <a:chExt cx="8229600" cy="6788953"/>
          </a:xfrm>
        </p:grpSpPr>
        <p:grpSp>
          <p:nvGrpSpPr>
            <p:cNvPr id="3" name="Group 8"/>
            <p:cNvGrpSpPr/>
            <p:nvPr/>
          </p:nvGrpSpPr>
          <p:grpSpPr>
            <a:xfrm>
              <a:off x="383630" y="1"/>
              <a:ext cx="8229600" cy="6788953"/>
              <a:chOff x="304800" y="1"/>
              <a:chExt cx="8229600" cy="6788953"/>
            </a:xfrm>
          </p:grpSpPr>
          <p:pic>
            <p:nvPicPr>
              <p:cNvPr id="583683"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6240" y="1"/>
                <a:ext cx="8138160" cy="6788953"/>
              </a:xfrm>
              <a:prstGeom prst="rect">
                <a:avLst/>
              </a:prstGeom>
              <a:noFill/>
              <a:ln w="9525">
                <a:noFill/>
                <a:miter lim="800000"/>
                <a:headEnd/>
                <a:tailEnd/>
              </a:ln>
              <a:effectLst/>
            </p:spPr>
          </p:pic>
          <p:sp>
            <p:nvSpPr>
              <p:cNvPr id="6" name="Rectangle 5"/>
              <p:cNvSpPr/>
              <p:nvPr/>
            </p:nvSpPr>
            <p:spPr bwMode="auto">
              <a:xfrm>
                <a:off x="304800" y="2149366"/>
                <a:ext cx="1676400" cy="1645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0159" indent="-340159" defTabSz="907086">
                  <a:spcBef>
                    <a:spcPct val="30000"/>
                  </a:spcBef>
                  <a:buFontTx/>
                  <a:buChar char="•"/>
                </a:pPr>
                <a:endParaRPr lang="en-US" dirty="0" smtClean="0">
                  <a:solidFill>
                    <a:srgbClr val="000000"/>
                  </a:solidFill>
                </a:endParaRPr>
              </a:p>
            </p:txBody>
          </p:sp>
        </p:grpSp>
        <p:sp>
          <p:nvSpPr>
            <p:cNvPr id="79876" name="Line 5"/>
            <p:cNvSpPr>
              <a:spLocks noChangeShapeType="1"/>
            </p:cNvSpPr>
            <p:nvPr/>
          </p:nvSpPr>
          <p:spPr bwMode="auto">
            <a:xfrm>
              <a:off x="5108030" y="3048000"/>
              <a:ext cx="1371600" cy="457200"/>
            </a:xfrm>
            <a:prstGeom prst="line">
              <a:avLst/>
            </a:prstGeom>
            <a:noFill/>
            <a:ln w="111125">
              <a:solidFill>
                <a:srgbClr val="FF0000"/>
              </a:solidFill>
              <a:round/>
              <a:headEnd/>
              <a:tailEnd type="triangle" w="med" len="med"/>
            </a:ln>
          </p:spPr>
          <p:txBody>
            <a:bodyPr/>
            <a:lstStyle/>
            <a:p>
              <a:pPr defTabSz="861573"/>
              <a:endParaRPr lang="en-US">
                <a:solidFill>
                  <a:srgbClr val="000000"/>
                </a:solidFill>
              </a:endParaRPr>
            </a:p>
          </p:txBody>
        </p:sp>
        <p:sp>
          <p:nvSpPr>
            <p:cNvPr id="10" name="Line 5"/>
            <p:cNvSpPr>
              <a:spLocks noChangeShapeType="1"/>
            </p:cNvSpPr>
            <p:nvPr/>
          </p:nvSpPr>
          <p:spPr bwMode="auto">
            <a:xfrm flipH="1">
              <a:off x="6022430" y="1143000"/>
              <a:ext cx="1295400" cy="381000"/>
            </a:xfrm>
            <a:prstGeom prst="line">
              <a:avLst/>
            </a:prstGeom>
            <a:noFill/>
            <a:ln w="111125">
              <a:solidFill>
                <a:srgbClr val="FF0000"/>
              </a:solidFill>
              <a:round/>
              <a:headEnd/>
              <a:tailEnd type="triangle" w="med" len="med"/>
            </a:ln>
          </p:spPr>
          <p:txBody>
            <a:bodyPr/>
            <a:lstStyle/>
            <a:p>
              <a:pPr defTabSz="861573"/>
              <a:endParaRPr lang="en-US">
                <a:solidFill>
                  <a:srgbClr val="000000"/>
                </a:solidFill>
              </a:endParaRPr>
            </a:p>
          </p:txBody>
        </p:sp>
      </p:grpSp>
    </p:spTree>
    <p:extLst>
      <p:ext uri="{BB962C8B-B14F-4D97-AF65-F5344CB8AC3E}">
        <p14:creationId xmlns:p14="http://schemas.microsoft.com/office/powerpoint/2010/main" xmlns="" val="35896013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screen"/>
          <a:tile tx="0" ty="0" sx="100000" sy="100000" flip="none" algn="tl"/>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89"/>
            <a:ext cx="183971" cy="803057"/>
          </a:xfrm>
          <a:prstGeom prst="rect">
            <a:avLst/>
          </a:prstGeom>
          <a:noFill/>
          <a:ln w="9525">
            <a:noFill/>
            <a:miter lim="800000"/>
            <a:headEnd/>
            <a:tailEnd/>
          </a:ln>
          <a:effectLst/>
        </p:spPr>
        <p:txBody>
          <a:bodyPr vert="horz" wrap="none" lIns="90608" tIns="45304" rIns="90608" bIns="45304" numCol="1" anchor="ctr" anchorCtr="0" compatLnSpc="1">
            <a:prstTxWarp prst="textNoShape">
              <a:avLst/>
            </a:prstTxWarp>
            <a:spAutoFit/>
          </a:bodyPr>
          <a:lstStyle/>
          <a:p>
            <a:pPr defTabSz="861835"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sp>
        <p:nvSpPr>
          <p:cNvPr id="134148" name="Rectangle 4"/>
          <p:cNvSpPr>
            <a:spLocks noChangeArrowheads="1"/>
          </p:cNvSpPr>
          <p:nvPr/>
        </p:nvSpPr>
        <p:spPr bwMode="auto">
          <a:xfrm>
            <a:off x="0" y="89"/>
            <a:ext cx="183971" cy="803057"/>
          </a:xfrm>
          <a:prstGeom prst="rect">
            <a:avLst/>
          </a:prstGeom>
          <a:noFill/>
          <a:ln w="9525">
            <a:noFill/>
            <a:miter lim="800000"/>
            <a:headEnd/>
            <a:tailEnd/>
          </a:ln>
          <a:effectLst/>
        </p:spPr>
        <p:txBody>
          <a:bodyPr vert="horz" wrap="none" lIns="90608" tIns="45304" rIns="90608" bIns="45304" numCol="1" anchor="ctr" anchorCtr="0" compatLnSpc="1">
            <a:prstTxWarp prst="textNoShape">
              <a:avLst/>
            </a:prstTxWarp>
            <a:spAutoFit/>
          </a:bodyPr>
          <a:lstStyle/>
          <a:p>
            <a:pPr defTabSz="861835"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grpSp>
        <p:nvGrpSpPr>
          <p:cNvPr id="2" name="Group 8"/>
          <p:cNvGrpSpPr/>
          <p:nvPr/>
        </p:nvGrpSpPr>
        <p:grpSpPr>
          <a:xfrm>
            <a:off x="46" y="1219200"/>
            <a:ext cx="8950517" cy="5394960"/>
            <a:chOff x="76200" y="1463040"/>
            <a:chExt cx="8950517" cy="5394960"/>
          </a:xfrm>
        </p:grpSpPr>
        <p:pic>
          <p:nvPicPr>
            <p:cNvPr id="134149" name="Picture 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6200" y="1463040"/>
              <a:ext cx="8950517" cy="5394960"/>
            </a:xfrm>
            <a:prstGeom prst="rect">
              <a:avLst/>
            </a:prstGeom>
            <a:noFill/>
            <a:ln w="9525">
              <a:noFill/>
              <a:miter lim="800000"/>
              <a:headEnd/>
              <a:tailEnd/>
            </a:ln>
            <a:effectLst/>
          </p:spPr>
        </p:pic>
        <p:sp>
          <p:nvSpPr>
            <p:cNvPr id="8" name="Donut 7"/>
            <p:cNvSpPr/>
            <p:nvPr/>
          </p:nvSpPr>
          <p:spPr bwMode="auto">
            <a:xfrm>
              <a:off x="3733800" y="4267200"/>
              <a:ext cx="685800" cy="381000"/>
            </a:xfrm>
            <a:prstGeom prst="donut">
              <a:avLst>
                <a:gd name="adj" fmla="val 10193"/>
              </a:avLst>
            </a:prstGeom>
            <a:solidFill>
              <a:srgbClr val="FFFF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39778" indent="-339778" defTabSz="906073" fontAlgn="base">
                <a:spcBef>
                  <a:spcPct val="30000"/>
                </a:spcBef>
                <a:spcAft>
                  <a:spcPct val="0"/>
                </a:spcAft>
                <a:buFontTx/>
                <a:buChar char="•"/>
              </a:pPr>
              <a:endParaRPr lang="en-US" sz="2400" b="1" dirty="0">
                <a:solidFill>
                  <a:srgbClr val="FFFFFF"/>
                </a:solidFill>
                <a:latin typeface="Garamond" pitchFamily="18" charset="0"/>
                <a:cs typeface="Times New Roman" pitchFamily="18" charset="0"/>
              </a:endParaRPr>
            </a:p>
          </p:txBody>
        </p:sp>
      </p:grpSp>
      <p:grpSp>
        <p:nvGrpSpPr>
          <p:cNvPr id="3" name="Group 11"/>
          <p:cNvGrpSpPr/>
          <p:nvPr/>
        </p:nvGrpSpPr>
        <p:grpSpPr>
          <a:xfrm>
            <a:off x="4130566" y="3429616"/>
            <a:ext cx="2286000" cy="665833"/>
            <a:chOff x="3505200" y="529015"/>
            <a:chExt cx="2286000" cy="665833"/>
          </a:xfrm>
        </p:grpSpPr>
        <p:sp>
          <p:nvSpPr>
            <p:cNvPr id="10" name="Rectangle 9"/>
            <p:cNvSpPr/>
            <p:nvPr/>
          </p:nvSpPr>
          <p:spPr bwMode="auto">
            <a:xfrm>
              <a:off x="3505200" y="533400"/>
              <a:ext cx="2286000" cy="609600"/>
            </a:xfrm>
            <a:prstGeom prst="rect">
              <a:avLst/>
            </a:prstGeom>
            <a:solidFill>
              <a:schemeClr val="bg2">
                <a:lumMod val="20000"/>
                <a:lumOff val="80000"/>
              </a:schemeClr>
            </a:solidFill>
            <a:ln w="9525" cap="flat" cmpd="sng" algn="ctr">
              <a:solidFill>
                <a:schemeClr val="bg1">
                  <a:lumMod val="75000"/>
                </a:schemeClr>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39778" indent="-339778" defTabSz="906073" fontAlgn="base">
                <a:spcBef>
                  <a:spcPct val="30000"/>
                </a:spcBef>
                <a:spcAft>
                  <a:spcPct val="0"/>
                </a:spcAft>
                <a:buFontTx/>
                <a:buChar char="•"/>
              </a:pPr>
              <a:endParaRPr lang="en-US" sz="4600" b="1" dirty="0">
                <a:solidFill>
                  <a:srgbClr val="FFFFFF"/>
                </a:solidFill>
                <a:latin typeface="Garamond" pitchFamily="18" charset="0"/>
                <a:cs typeface="Times New Roman" pitchFamily="18" charset="0"/>
              </a:endParaRPr>
            </a:p>
          </p:txBody>
        </p:sp>
        <p:sp>
          <p:nvSpPr>
            <p:cNvPr id="11" name="TextBox 10"/>
            <p:cNvSpPr txBox="1"/>
            <p:nvPr/>
          </p:nvSpPr>
          <p:spPr>
            <a:xfrm>
              <a:off x="3657600" y="529015"/>
              <a:ext cx="2133600" cy="665833"/>
            </a:xfrm>
            <a:prstGeom prst="rect">
              <a:avLst/>
            </a:prstGeom>
            <a:noFill/>
          </p:spPr>
          <p:txBody>
            <a:bodyPr wrap="square" rtlCol="0">
              <a:spAutoFit/>
            </a:bodyPr>
            <a:lstStyle/>
            <a:p>
              <a:pPr defTabSz="861835" fontAlgn="base">
                <a:spcBef>
                  <a:spcPct val="0"/>
                </a:spcBef>
                <a:spcAft>
                  <a:spcPct val="0"/>
                </a:spcAft>
              </a:pPr>
              <a:r>
                <a:rPr lang="en-US" sz="1200" b="1" dirty="0">
                  <a:solidFill>
                    <a:srgbClr val="000000"/>
                  </a:solidFill>
                  <a:latin typeface="Garamond" pitchFamily="18" charset="0"/>
                  <a:cs typeface="Times New Roman" pitchFamily="18" charset="0"/>
                </a:rPr>
                <a:t>Borrowing Library :   10</a:t>
              </a:r>
            </a:p>
            <a:p>
              <a:pPr defTabSz="861835" fontAlgn="base">
                <a:spcBef>
                  <a:spcPct val="0"/>
                </a:spcBef>
                <a:spcAft>
                  <a:spcPct val="0"/>
                </a:spcAft>
              </a:pPr>
              <a:r>
                <a:rPr lang="en-US" sz="1200" b="1" dirty="0">
                  <a:solidFill>
                    <a:srgbClr val="000000"/>
                  </a:solidFill>
                  <a:latin typeface="Garamond" pitchFamily="18" charset="0"/>
                  <a:cs typeface="Times New Roman" pitchFamily="18" charset="0"/>
                </a:rPr>
                <a:t>Lending Library:        13</a:t>
              </a:r>
            </a:p>
            <a:p>
              <a:pPr defTabSz="861835" fontAlgn="base">
                <a:spcBef>
                  <a:spcPct val="0"/>
                </a:spcBef>
                <a:spcAft>
                  <a:spcPct val="0"/>
                </a:spcAft>
              </a:pPr>
              <a:r>
                <a:rPr lang="en-US" sz="1200" b="1" dirty="0">
                  <a:solidFill>
                    <a:srgbClr val="000000"/>
                  </a:solidFill>
                  <a:latin typeface="Garamond" pitchFamily="18" charset="0"/>
                  <a:cs typeface="Times New Roman" pitchFamily="18" charset="0"/>
                </a:rPr>
                <a:t>18.1 hours for 5 Article(s)</a:t>
              </a:r>
              <a:endParaRPr lang="en-US" sz="800" b="1" dirty="0">
                <a:solidFill>
                  <a:srgbClr val="000000"/>
                </a:solidFill>
                <a:latin typeface="Garamond" pitchFamily="18" charset="0"/>
                <a:cs typeface="Times New Roman" pitchFamily="18" charset="0"/>
              </a:endParaRPr>
            </a:p>
          </p:txBody>
        </p:sp>
      </p:grpSp>
      <p:sp>
        <p:nvSpPr>
          <p:cNvPr id="13" name="TextBox 12"/>
          <p:cNvSpPr txBox="1">
            <a:spLocks noChangeArrowheads="1"/>
          </p:cNvSpPr>
          <p:nvPr/>
        </p:nvSpPr>
        <p:spPr bwMode="auto">
          <a:xfrm>
            <a:off x="1447800" y="342901"/>
            <a:ext cx="6248400" cy="800100"/>
          </a:xfrm>
          <a:prstGeom prst="rect">
            <a:avLst/>
          </a:prstGeom>
          <a:noFill/>
          <a:ln w="9525">
            <a:noFill/>
            <a:miter lim="800000"/>
            <a:headEnd/>
            <a:tailEnd/>
          </a:ln>
        </p:spPr>
        <p:txBody>
          <a:bodyPr lIns="90608" tIns="45304" rIns="90608" bIns="45304">
            <a:spAutoFit/>
          </a:bodyPr>
          <a:lstStyle/>
          <a:p>
            <a:pPr defTabSz="861835" fontAlgn="base">
              <a:spcBef>
                <a:spcPct val="30000"/>
              </a:spcBef>
              <a:spcAft>
                <a:spcPct val="0"/>
              </a:spcAft>
            </a:pPr>
            <a:r>
              <a:rPr lang="en-US" sz="4600" b="1" dirty="0">
                <a:solidFill>
                  <a:srgbClr val="000000"/>
                </a:solidFill>
                <a:latin typeface="Garamond" pitchFamily="18" charset="0"/>
                <a:cs typeface="Times New Roman" pitchFamily="18" charset="0"/>
              </a:rPr>
              <a:t>Project Overview Chart</a:t>
            </a:r>
          </a:p>
        </p:txBody>
      </p:sp>
      <p:grpSp>
        <p:nvGrpSpPr>
          <p:cNvPr id="12" name="Group 11"/>
          <p:cNvGrpSpPr/>
          <p:nvPr/>
        </p:nvGrpSpPr>
        <p:grpSpPr>
          <a:xfrm>
            <a:off x="149290" y="6562348"/>
            <a:ext cx="8791510" cy="237022"/>
            <a:chOff x="156754" y="6824547"/>
            <a:chExt cx="9231086" cy="246514"/>
          </a:xfrm>
        </p:grpSpPr>
        <p:sp>
          <p:nvSpPr>
            <p:cNvPr id="15"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1835" fontAlgn="base">
                <a:spcBef>
                  <a:spcPct val="0"/>
                </a:spcBef>
                <a:spcAft>
                  <a:spcPct val="0"/>
                </a:spcAft>
                <a:defRPr/>
              </a:pPr>
              <a:fld id="{63243E49-5E72-4759-A2B4-AF367778799D}" type="slidenum">
                <a:rPr lang="en-US" sz="800">
                  <a:solidFill>
                    <a:srgbClr val="000000"/>
                  </a:solidFill>
                  <a:latin typeface="Trebuchet MS" pitchFamily="34" charset="0"/>
                </a:rPr>
                <a:pPr algn="r" defTabSz="861835" fontAlgn="base">
                  <a:spcBef>
                    <a:spcPct val="0"/>
                  </a:spcBef>
                  <a:spcAft>
                    <a:spcPct val="0"/>
                  </a:spcAft>
                  <a:defRPr/>
                </a:pPr>
                <a:t>8</a:t>
              </a:fld>
              <a:endParaRPr lang="en-US" sz="800" dirty="0">
                <a:solidFill>
                  <a:srgbClr val="000000"/>
                </a:solidFill>
                <a:latin typeface="Trebuchet MS" pitchFamily="34" charset="0"/>
              </a:endParaRPr>
            </a:p>
          </p:txBody>
        </p:sp>
        <p:sp>
          <p:nvSpPr>
            <p:cNvPr id="16"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1835"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Tree>
    <p:extLst>
      <p:ext uri="{BB962C8B-B14F-4D97-AF65-F5344CB8AC3E}">
        <p14:creationId xmlns:p14="http://schemas.microsoft.com/office/powerpoint/2010/main" xmlns="" val="28505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tile tx="0" ty="0" sx="100000" sy="100000" flip="none" algn="tl"/>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1" y="-7140"/>
            <a:ext cx="183075" cy="373511"/>
          </a:xfrm>
          <a:prstGeom prst="rect">
            <a:avLst/>
          </a:prstGeom>
          <a:noFill/>
          <a:ln w="9525">
            <a:noFill/>
            <a:miter lim="800000"/>
            <a:headEnd/>
            <a:tailEnd/>
          </a:ln>
          <a:effectLst/>
        </p:spPr>
        <p:txBody>
          <a:bodyPr vert="horz" wrap="none" lIns="90617" tIns="45308" rIns="90617" bIns="45308" numCol="1" anchor="ctr" anchorCtr="0" compatLnSpc="1">
            <a:prstTxWarp prst="textNoShape">
              <a:avLst/>
            </a:prstTxWarp>
            <a:spAutoFit/>
          </a:bodyPr>
          <a:lstStyle/>
          <a:p>
            <a:pPr defTabSz="861835"/>
            <a:endParaRPr lang="en-US" dirty="0">
              <a:solidFill>
                <a:srgbClr val="000000"/>
              </a:solidFill>
            </a:endParaRPr>
          </a:p>
        </p:txBody>
      </p:sp>
      <p:sp>
        <p:nvSpPr>
          <p:cNvPr id="32" name="Rectangle 31"/>
          <p:cNvSpPr/>
          <p:nvPr/>
        </p:nvSpPr>
        <p:spPr bwMode="auto">
          <a:xfrm>
            <a:off x="1447800" y="0"/>
            <a:ext cx="5867400" cy="6858000"/>
          </a:xfrm>
          <a:prstGeom prst="rect">
            <a:avLst/>
          </a:prstGeom>
          <a:noFill/>
          <a:ln w="9525" cap="flat" cmpd="sng" algn="ctr">
            <a:noFill/>
            <a:prstDash val="solid"/>
            <a:round/>
            <a:headEnd type="none" w="med" len="med"/>
            <a:tailEnd type="none" w="med" len="med"/>
          </a:ln>
          <a:effectLst/>
        </p:spPr>
        <p:txBody>
          <a:bodyPr vert="horz" wrap="square" lIns="90617" tIns="45308" rIns="90617" bIns="45308" numCol="1" rtlCol="0" anchor="t" anchorCtr="0" compatLnSpc="1">
            <a:prstTxWarp prst="textNoShape">
              <a:avLst/>
            </a:prstTxWarp>
          </a:bodyPr>
          <a:lstStyle/>
          <a:p>
            <a:pPr marL="339813" indent="-339813" defTabSz="906165">
              <a:spcBef>
                <a:spcPct val="30000"/>
              </a:spcBef>
              <a:buFontTx/>
              <a:buChar char="•"/>
            </a:pPr>
            <a:endParaRPr lang="en-US" dirty="0" smtClean="0">
              <a:solidFill>
                <a:srgbClr val="000000"/>
              </a:solidFill>
            </a:endParaRPr>
          </a:p>
        </p:txBody>
      </p:sp>
      <p:cxnSp>
        <p:nvCxnSpPr>
          <p:cNvPr id="25" name="Straight Connector 24"/>
          <p:cNvCxnSpPr/>
          <p:nvPr/>
        </p:nvCxnSpPr>
        <p:spPr bwMode="auto">
          <a:xfrm rot="16200000" flipH="1">
            <a:off x="76210" y="1524000"/>
            <a:ext cx="3124200" cy="76200"/>
          </a:xfrm>
          <a:prstGeom prst="line">
            <a:avLst/>
          </a:prstGeom>
          <a:noFill/>
          <a:ln w="9525" cap="flat" cmpd="sng" algn="ctr">
            <a:noFill/>
            <a:prstDash val="solid"/>
            <a:round/>
            <a:headEnd type="none" w="med" len="med"/>
            <a:tailEnd type="none" w="med" len="med"/>
          </a:ln>
          <a:effectLst/>
        </p:spPr>
      </p:cxnSp>
      <p:grpSp>
        <p:nvGrpSpPr>
          <p:cNvPr id="2" name="Group 12"/>
          <p:cNvGrpSpPr/>
          <p:nvPr/>
        </p:nvGrpSpPr>
        <p:grpSpPr>
          <a:xfrm>
            <a:off x="1752600" y="54728"/>
            <a:ext cx="6400800" cy="6803361"/>
            <a:chOff x="1752600" y="54639"/>
            <a:chExt cx="6400800" cy="6803361"/>
          </a:xfrm>
        </p:grpSpPr>
        <p:pic>
          <p:nvPicPr>
            <p:cNvPr id="87044"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752600" y="54639"/>
              <a:ext cx="5734049" cy="6803361"/>
            </a:xfrm>
            <a:prstGeom prst="rect">
              <a:avLst/>
            </a:prstGeom>
            <a:noFill/>
            <a:ln w="9525">
              <a:noFill/>
              <a:miter lim="800000"/>
              <a:headEnd/>
              <a:tailEnd/>
            </a:ln>
            <a:effectLst/>
          </p:spPr>
        </p:pic>
        <p:sp>
          <p:nvSpPr>
            <p:cNvPr id="10" name="TextBox 9"/>
            <p:cNvSpPr txBox="1"/>
            <p:nvPr/>
          </p:nvSpPr>
          <p:spPr>
            <a:xfrm>
              <a:off x="5486400" y="561201"/>
              <a:ext cx="2667000" cy="281130"/>
            </a:xfrm>
            <a:prstGeom prst="rect">
              <a:avLst/>
            </a:prstGeom>
            <a:noFill/>
          </p:spPr>
          <p:txBody>
            <a:bodyPr wrap="square" rtlCol="0">
              <a:spAutoFit/>
            </a:bodyPr>
            <a:lstStyle/>
            <a:p>
              <a:pPr defTabSz="861835"/>
              <a:r>
                <a:rPr lang="en-US" sz="1200" dirty="0">
                  <a:solidFill>
                    <a:srgbClr val="000000"/>
                  </a:solidFill>
                  <a:latin typeface="Trebuchet MS" pitchFamily="34" charset="0"/>
                </a:rPr>
                <a:t>Library 2</a:t>
              </a:r>
            </a:p>
          </p:txBody>
        </p:sp>
        <p:sp>
          <p:nvSpPr>
            <p:cNvPr id="11" name="TextBox 10"/>
            <p:cNvSpPr txBox="1"/>
            <p:nvPr/>
          </p:nvSpPr>
          <p:spPr>
            <a:xfrm>
              <a:off x="2819400" y="561201"/>
              <a:ext cx="2667000" cy="281130"/>
            </a:xfrm>
            <a:prstGeom prst="rect">
              <a:avLst/>
            </a:prstGeom>
            <a:noFill/>
          </p:spPr>
          <p:txBody>
            <a:bodyPr wrap="square" rtlCol="0">
              <a:spAutoFit/>
            </a:bodyPr>
            <a:lstStyle/>
            <a:p>
              <a:pPr defTabSz="861835"/>
              <a:r>
                <a:rPr lang="en-US" sz="1200" dirty="0">
                  <a:solidFill>
                    <a:srgbClr val="000000"/>
                  </a:solidFill>
                  <a:latin typeface="Trebuchet MS" pitchFamily="34" charset="0"/>
                </a:rPr>
                <a:t>Library 1</a:t>
              </a:r>
            </a:p>
          </p:txBody>
        </p:sp>
      </p:grpSp>
      <p:grpSp>
        <p:nvGrpSpPr>
          <p:cNvPr id="12" name="Group 11"/>
          <p:cNvGrpSpPr/>
          <p:nvPr/>
        </p:nvGrpSpPr>
        <p:grpSpPr>
          <a:xfrm>
            <a:off x="149290" y="6562348"/>
            <a:ext cx="8791510" cy="237022"/>
            <a:chOff x="156754" y="6824547"/>
            <a:chExt cx="9231086" cy="246514"/>
          </a:xfrm>
        </p:grpSpPr>
        <p:sp>
          <p:nvSpPr>
            <p:cNvPr id="13"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1835" fontAlgn="base">
                <a:spcBef>
                  <a:spcPct val="0"/>
                </a:spcBef>
                <a:spcAft>
                  <a:spcPct val="0"/>
                </a:spcAft>
                <a:defRPr/>
              </a:pPr>
              <a:fld id="{63243E49-5E72-4759-A2B4-AF367778799D}" type="slidenum">
                <a:rPr lang="en-US" sz="800">
                  <a:solidFill>
                    <a:srgbClr val="000000"/>
                  </a:solidFill>
                  <a:latin typeface="Trebuchet MS" pitchFamily="34" charset="0"/>
                </a:rPr>
                <a:pPr algn="r" defTabSz="861835" fontAlgn="base">
                  <a:spcBef>
                    <a:spcPct val="0"/>
                  </a:spcBef>
                  <a:spcAft>
                    <a:spcPct val="0"/>
                  </a:spcAft>
                  <a:defRPr/>
                </a:pPr>
                <a:t>9</a:t>
              </a:fld>
              <a:endParaRPr lang="en-US" sz="800" dirty="0">
                <a:solidFill>
                  <a:srgbClr val="000000"/>
                </a:solidFill>
                <a:latin typeface="Trebuchet MS" pitchFamily="34" charset="0"/>
              </a:endParaRPr>
            </a:p>
          </p:txBody>
        </p:sp>
        <p:sp>
          <p:nvSpPr>
            <p:cNvPr id="14"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1835"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Tree>
    <p:extLst>
      <p:ext uri="{BB962C8B-B14F-4D97-AF65-F5344CB8AC3E}">
        <p14:creationId xmlns:p14="http://schemas.microsoft.com/office/powerpoint/2010/main" xmlns="" val="3512005144"/>
      </p:ext>
    </p:extLst>
  </p:cSld>
  <p:clrMapOvr>
    <a:masterClrMapping/>
  </p:clrMapOvr>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4.xml><?xml version="1.0" encoding="utf-8"?>
<a:theme xmlns:a="http://schemas.openxmlformats.org/drawingml/2006/main" name="Origi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5.xml><?xml version="1.0" encoding="utf-8"?>
<a:theme xmlns:a="http://schemas.openxmlformats.org/drawingml/2006/main" name="2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sz="4600" b="1" i="0" u="none" strike="noStrike" cap="none" normalizeH="0" baseline="0" dirty="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sz="4600" b="1" i="0" u="none" strike="noStrike" cap="none" normalizeH="0" baseline="0" dirty="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sz="4600" b="1" i="0" u="none" strike="noStrike" cap="none" normalizeH="0" baseline="0" dirty="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TotalTime>
  <Words>2427</Words>
  <Application>Microsoft Office PowerPoint</Application>
  <PresentationFormat>On-screen Show (4:3)</PresentationFormat>
  <Paragraphs>472</Paragraphs>
  <Slides>60</Slides>
  <Notes>32</Notes>
  <HiddenSlides>0</HiddenSlides>
  <MMClips>0</MMClips>
  <ScaleCrop>false</ScaleCrop>
  <HeadingPairs>
    <vt:vector size="4" baseType="variant">
      <vt:variant>
        <vt:lpstr>Theme</vt:lpstr>
      </vt:variant>
      <vt:variant>
        <vt:i4>18</vt:i4>
      </vt:variant>
      <vt:variant>
        <vt:lpstr>Slide Titles</vt:lpstr>
      </vt:variant>
      <vt:variant>
        <vt:i4>60</vt:i4>
      </vt:variant>
    </vt:vector>
  </HeadingPairs>
  <TitlesOfParts>
    <vt:vector size="78" baseType="lpstr">
      <vt:lpstr>Office Theme</vt:lpstr>
      <vt:lpstr>24_Default Design</vt:lpstr>
      <vt:lpstr>1_Office Theme</vt:lpstr>
      <vt:lpstr>22_Default Design</vt:lpstr>
      <vt:lpstr>17_Default Design</vt:lpstr>
      <vt:lpstr>16_Default Design</vt:lpstr>
      <vt:lpstr>18_Default Design</vt:lpstr>
      <vt:lpstr>19_Default Design</vt:lpstr>
      <vt:lpstr>7_Office Theme</vt:lpstr>
      <vt:lpstr>5_Office Theme</vt:lpstr>
      <vt:lpstr>11_Default Design</vt:lpstr>
      <vt:lpstr>Equity</vt:lpstr>
      <vt:lpstr>1_Equity</vt:lpstr>
      <vt:lpstr>Origin</vt:lpstr>
      <vt:lpstr>23_Default Design</vt:lpstr>
      <vt:lpstr>9_Default Design</vt:lpstr>
      <vt:lpstr>10_Default Design</vt:lpstr>
      <vt:lpstr>2_Office Theme</vt:lpstr>
      <vt:lpstr>Slide 1</vt:lpstr>
      <vt:lpstr>Slide 2</vt:lpstr>
      <vt:lpstr>Slide 3</vt:lpstr>
      <vt:lpstr>Turn-Around Time (TAT) matters to users…</vt:lpstr>
      <vt:lpstr>Slide 5</vt:lpstr>
      <vt:lpstr>Slide 6</vt:lpstr>
      <vt:lpstr>Slide 7</vt:lpstr>
      <vt:lpstr>Slide 8</vt:lpstr>
      <vt:lpstr>Slide 9</vt:lpstr>
      <vt:lpstr>Slide 10</vt:lpstr>
      <vt:lpstr>Question</vt:lpstr>
      <vt:lpstr>Data helps… but what next…  continually &amp; effectively improve our  Tools &amp; Workflow – How?</vt:lpstr>
      <vt:lpstr>Slide 13</vt:lpstr>
      <vt:lpstr>Mentor Program</vt:lpstr>
      <vt:lpstr>Workflow Toolkit</vt:lpstr>
      <vt:lpstr>Mentor Training Institute</vt:lpstr>
      <vt:lpstr>Slide 17</vt:lpstr>
      <vt:lpstr>Slide 18</vt:lpstr>
      <vt:lpstr>Slide 19</vt:lpstr>
      <vt:lpstr>Article Licensing Information Availability Service (ALIAS)</vt:lpstr>
      <vt:lpstr>ALIAS Time Comparisons</vt:lpstr>
      <vt:lpstr>Generic License Management http://idsproject.org/documents/IDS%20Project%20licensing.pdf </vt:lpstr>
      <vt:lpstr>Technology Advisory Group</vt:lpstr>
      <vt:lpstr>Slide 24</vt:lpstr>
      <vt:lpstr>Slide 25</vt:lpstr>
      <vt:lpstr>Slide 26</vt:lpstr>
      <vt:lpstr>Slide 27</vt:lpstr>
      <vt:lpstr>Slide 28</vt:lpstr>
      <vt:lpstr>Slide 29</vt:lpstr>
      <vt:lpstr>Seeking Shared Innovation </vt:lpstr>
      <vt:lpstr>Getting It System Toolkit (GIST)</vt:lpstr>
      <vt:lpstr>GIST User Interface</vt:lpstr>
      <vt:lpstr>GIST &amp; ILLiad Addons Connect any web service to your workflow: Amazon, GIST, GOBI, OCLC Connexion, RCL Web…</vt:lpstr>
      <vt:lpstr>GIST  ILL &amp; ACQ Workflow</vt:lpstr>
      <vt:lpstr>Latest research &amp; development work with GIST ILLiad addons…</vt:lpstr>
      <vt:lpstr>CCC Get It Now Service</vt:lpstr>
      <vt:lpstr>Staff mediated CCC Get It Now Service  with your choice of GIST ILLiad Addons</vt:lpstr>
      <vt:lpstr>CCC Get It Now Service  &amp; GIST ILLiad Serials Solutions Addon</vt:lpstr>
      <vt:lpstr>CCC Get It Now Service  &amp; GIST ILLiad SFX Addon</vt:lpstr>
      <vt:lpstr>Slide 40</vt:lpstr>
      <vt:lpstr>Order confirmed Delivery in about 3 minutes (within 2 hours)</vt:lpstr>
      <vt:lpstr>What will the GIST Team release this August?</vt:lpstr>
      <vt:lpstr>GIST Acquisitions Manager</vt:lpstr>
      <vt:lpstr>GIST User Interface Scenario:  Fund selection &amp; insufficient funds</vt:lpstr>
      <vt:lpstr>Basic Scenario of Purchasing Amazon order</vt:lpstr>
      <vt:lpstr>Slide 46</vt:lpstr>
      <vt:lpstr>Slide 47</vt:lpstr>
      <vt:lpstr>Slide 48</vt:lpstr>
      <vt:lpstr>Slide 49</vt:lpstr>
      <vt:lpstr>Slide 50</vt:lpstr>
      <vt:lpstr>Slide 51</vt:lpstr>
      <vt:lpstr>Slide 52</vt:lpstr>
      <vt:lpstr>Slide 53</vt:lpstr>
      <vt:lpstr>Slide 54</vt:lpstr>
      <vt:lpstr>Important questions for us…</vt:lpstr>
      <vt:lpstr>Important questions for us…</vt:lpstr>
      <vt:lpstr>Important questions for us…</vt:lpstr>
      <vt:lpstr>Important questions for us…</vt:lpstr>
      <vt:lpstr>Last questions </vt:lpstr>
      <vt:lpstr>IDSProject.org  Check out our  Strategic Plan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Get It Now Service &amp; GIST ILLiad Addon</dc:title>
  <dc:creator>Windows User</dc:creator>
  <cp:lastModifiedBy>Cyril Oberlander</cp:lastModifiedBy>
  <cp:revision>32</cp:revision>
  <dcterms:created xsi:type="dcterms:W3CDTF">2011-01-06T03:00:18Z</dcterms:created>
  <dcterms:modified xsi:type="dcterms:W3CDTF">2011-02-03T17:00:46Z</dcterms:modified>
</cp:coreProperties>
</file>